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602" r:id="rId2"/>
    <p:sldId id="600" r:id="rId3"/>
    <p:sldId id="603" r:id="rId4"/>
    <p:sldId id="605" r:id="rId5"/>
    <p:sldId id="604" r:id="rId6"/>
    <p:sldId id="606" r:id="rId7"/>
    <p:sldId id="608" r:id="rId8"/>
    <p:sldId id="607" r:id="rId9"/>
    <p:sldId id="609" r:id="rId10"/>
    <p:sldId id="610" r:id="rId11"/>
    <p:sldId id="598" r:id="rId1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b="1" i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6600"/>
    <a:srgbClr val="FF0000"/>
    <a:srgbClr val="FFFF66"/>
    <a:srgbClr val="CCECFF"/>
    <a:srgbClr val="99CCFF"/>
    <a:srgbClr val="0000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58423" autoAdjust="0"/>
  </p:normalViewPr>
  <p:slideViewPr>
    <p:cSldViewPr>
      <p:cViewPr varScale="1">
        <p:scale>
          <a:sx n="74" d="100"/>
          <a:sy n="74" d="100"/>
        </p:scale>
        <p:origin x="5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B5420E-CBD3-4F60-99AD-D39ACAB730C6}" type="doc">
      <dgm:prSet loTypeId="urn:microsoft.com/office/officeart/2005/8/layout/arrow6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52DC4AC-8CFB-400F-B7D1-9B46F0EAC4D6}">
      <dgm:prSet phldrT="[Texto]" custT="1"/>
      <dgm:spPr/>
      <dgm:t>
        <a:bodyPr/>
        <a:lstStyle/>
        <a:p>
          <a:r>
            <a:rPr lang="es-CO" sz="1600" dirty="0" smtClean="0">
              <a:latin typeface="+mj-lt"/>
            </a:rPr>
            <a:t>Principal</a:t>
          </a:r>
          <a:endParaRPr lang="es-CO" sz="1600" dirty="0">
            <a:latin typeface="+mj-lt"/>
          </a:endParaRPr>
        </a:p>
      </dgm:t>
    </dgm:pt>
    <dgm:pt modelId="{7B6A74A4-4EED-4111-8F9C-2083DEE5E9B1}" type="parTrans" cxnId="{5D11AE91-D259-4ABF-B76F-E9768BB8E6FA}">
      <dgm:prSet/>
      <dgm:spPr/>
      <dgm:t>
        <a:bodyPr/>
        <a:lstStyle/>
        <a:p>
          <a:endParaRPr lang="es-CO"/>
        </a:p>
      </dgm:t>
    </dgm:pt>
    <dgm:pt modelId="{4643A3E9-5AA6-4E1B-9DF8-2434E79BF731}" type="sibTrans" cxnId="{5D11AE91-D259-4ABF-B76F-E9768BB8E6FA}">
      <dgm:prSet/>
      <dgm:spPr/>
      <dgm:t>
        <a:bodyPr/>
        <a:lstStyle/>
        <a:p>
          <a:endParaRPr lang="es-CO"/>
        </a:p>
      </dgm:t>
    </dgm:pt>
    <dgm:pt modelId="{41092EFE-469C-40B5-BB91-EED549B6EFA5}">
      <dgm:prSet phldrT="[Texto]" custT="1"/>
      <dgm:spPr/>
      <dgm:t>
        <a:bodyPr/>
        <a:lstStyle/>
        <a:p>
          <a:r>
            <a:rPr lang="es-CO" sz="1800" b="0" i="0" dirty="0" smtClean="0"/>
            <a:t>Importaciones</a:t>
          </a:r>
          <a:endParaRPr lang="es-CO" sz="1800" b="0" i="0" dirty="0"/>
        </a:p>
      </dgm:t>
    </dgm:pt>
    <dgm:pt modelId="{CB42AF0D-2A03-4F04-BBDD-74FFCF74917C}" type="parTrans" cxnId="{3FD5E012-1147-44D1-BFC8-48AB34CF4680}">
      <dgm:prSet/>
      <dgm:spPr/>
      <dgm:t>
        <a:bodyPr/>
        <a:lstStyle/>
        <a:p>
          <a:endParaRPr lang="es-ES"/>
        </a:p>
      </dgm:t>
    </dgm:pt>
    <dgm:pt modelId="{8887917C-3900-4EA6-8DA8-553C037F83A8}" type="sibTrans" cxnId="{3FD5E012-1147-44D1-BFC8-48AB34CF4680}">
      <dgm:prSet/>
      <dgm:spPr/>
      <dgm:t>
        <a:bodyPr/>
        <a:lstStyle/>
        <a:p>
          <a:endParaRPr lang="es-ES"/>
        </a:p>
      </dgm:t>
    </dgm:pt>
    <dgm:pt modelId="{1A3D6F31-9261-487F-995B-E1F7A025EEBE}" type="pres">
      <dgm:prSet presAssocID="{5BB5420E-CBD3-4F60-99AD-D39ACAB730C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FC21166-B68B-4FB3-943A-8532C1962BEE}" type="pres">
      <dgm:prSet presAssocID="{5BB5420E-CBD3-4F60-99AD-D39ACAB730C6}" presName="ribbon" presStyleLbl="node1" presStyleIdx="0" presStyleCnt="1"/>
      <dgm:spPr/>
    </dgm:pt>
    <dgm:pt modelId="{0309EE41-861D-40AE-AB6D-B9FAD5097A50}" type="pres">
      <dgm:prSet presAssocID="{5BB5420E-CBD3-4F60-99AD-D39ACAB730C6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7FAEAB-6499-4104-B427-0282B5024336}" type="pres">
      <dgm:prSet presAssocID="{5BB5420E-CBD3-4F60-99AD-D39ACAB730C6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A8E7D96-0349-4C0D-966F-857F84D37343}" type="presOf" srcId="{41092EFE-469C-40B5-BB91-EED549B6EFA5}" destId="{8B7FAEAB-6499-4104-B427-0282B5024336}" srcOrd="0" destOrd="0" presId="urn:microsoft.com/office/officeart/2005/8/layout/arrow6"/>
    <dgm:cxn modelId="{5D11AE91-D259-4ABF-B76F-E9768BB8E6FA}" srcId="{5BB5420E-CBD3-4F60-99AD-D39ACAB730C6}" destId="{B52DC4AC-8CFB-400F-B7D1-9B46F0EAC4D6}" srcOrd="0" destOrd="0" parTransId="{7B6A74A4-4EED-4111-8F9C-2083DEE5E9B1}" sibTransId="{4643A3E9-5AA6-4E1B-9DF8-2434E79BF731}"/>
    <dgm:cxn modelId="{3FD5E012-1147-44D1-BFC8-48AB34CF4680}" srcId="{5BB5420E-CBD3-4F60-99AD-D39ACAB730C6}" destId="{41092EFE-469C-40B5-BB91-EED549B6EFA5}" srcOrd="1" destOrd="0" parTransId="{CB42AF0D-2A03-4F04-BBDD-74FFCF74917C}" sibTransId="{8887917C-3900-4EA6-8DA8-553C037F83A8}"/>
    <dgm:cxn modelId="{6205C965-8E4A-43AB-9769-6F77012EBB50}" type="presOf" srcId="{B52DC4AC-8CFB-400F-B7D1-9B46F0EAC4D6}" destId="{0309EE41-861D-40AE-AB6D-B9FAD5097A50}" srcOrd="0" destOrd="0" presId="urn:microsoft.com/office/officeart/2005/8/layout/arrow6"/>
    <dgm:cxn modelId="{A22804A1-1805-409E-8147-7D5C57B81441}" type="presOf" srcId="{5BB5420E-CBD3-4F60-99AD-D39ACAB730C6}" destId="{1A3D6F31-9261-487F-995B-E1F7A025EEBE}" srcOrd="0" destOrd="0" presId="urn:microsoft.com/office/officeart/2005/8/layout/arrow6"/>
    <dgm:cxn modelId="{E2E60631-F2B7-4201-B0AD-C1733A109ECC}" type="presParOf" srcId="{1A3D6F31-9261-487F-995B-E1F7A025EEBE}" destId="{AFC21166-B68B-4FB3-943A-8532C1962BEE}" srcOrd="0" destOrd="0" presId="urn:microsoft.com/office/officeart/2005/8/layout/arrow6"/>
    <dgm:cxn modelId="{CAC4A085-2DE4-4AE4-863D-633F19BB1449}" type="presParOf" srcId="{1A3D6F31-9261-487F-995B-E1F7A025EEBE}" destId="{0309EE41-861D-40AE-AB6D-B9FAD5097A50}" srcOrd="1" destOrd="0" presId="urn:microsoft.com/office/officeart/2005/8/layout/arrow6"/>
    <dgm:cxn modelId="{49432ABF-87A2-41B3-AC08-46AEC93E67AA}" type="presParOf" srcId="{1A3D6F31-9261-487F-995B-E1F7A025EEBE}" destId="{8B7FAEAB-6499-4104-B427-0282B5024336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D4DB13-C3DA-4778-AD65-5830E3F480B5}" type="doc">
      <dgm:prSet loTypeId="urn:microsoft.com/office/officeart/2005/8/layout/cycle4#23" loCatId="cycle" qsTypeId="urn:microsoft.com/office/officeart/2005/8/quickstyle/simple1" qsCatId="simple" csTypeId="urn:microsoft.com/office/officeart/2005/8/colors/accent1_2" csCatId="accent1" phldr="1"/>
      <dgm:spPr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</dgm:spPr>
      <dgm:t>
        <a:bodyPr/>
        <a:lstStyle/>
        <a:p>
          <a:endParaRPr lang="es-CO"/>
        </a:p>
      </dgm:t>
    </dgm:pt>
    <dgm:pt modelId="{810E205A-B7FC-4935-A9D7-5FFFE22989B9}">
      <dgm:prSet phldrT="[Texto]"/>
      <dgm:spPr>
        <a:solidFill>
          <a:srgbClr val="FFFFFF"/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creación del lote se puede digitar manual a la ingreso del ítem</a:t>
          </a:r>
          <a:endParaRPr lang="es-CO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880DD1-1864-4EA8-B5D3-074C57D90E51}" type="parTrans" cxnId="{A01C390E-0E6B-458C-BE37-9041D411FEEE}">
      <dgm:prSet/>
      <dgm:spPr/>
      <dgm:t>
        <a:bodyPr/>
        <a:lstStyle/>
        <a:p>
          <a:endParaRPr lang="es-CO"/>
        </a:p>
      </dgm:t>
    </dgm:pt>
    <dgm:pt modelId="{ABF1DB6F-2BD5-4D7E-805C-9FF2B6389990}" type="sibTrans" cxnId="{A01C390E-0E6B-458C-BE37-9041D411FEEE}">
      <dgm:prSet/>
      <dgm:spPr/>
      <dgm:t>
        <a:bodyPr/>
        <a:lstStyle/>
        <a:p>
          <a:endParaRPr lang="es-CO"/>
        </a:p>
      </dgm:t>
    </dgm:pt>
    <dgm:pt modelId="{99037BA4-4C1D-403A-8C51-C859913A5BB1}">
      <dgm:prSet phldrT="[Texto]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Lotes  Manuales</a:t>
          </a:r>
          <a:endParaRPr lang="es-CO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A8928D-8590-4810-B740-B8A1998BDD3E}" type="parTrans" cxnId="{CE8191B2-0193-4FEB-945D-FB38B4640CC5}">
      <dgm:prSet/>
      <dgm:spPr/>
      <dgm:t>
        <a:bodyPr/>
        <a:lstStyle/>
        <a:p>
          <a:endParaRPr lang="es-CO"/>
        </a:p>
      </dgm:t>
    </dgm:pt>
    <dgm:pt modelId="{EF5CE5CF-2A7C-4BF7-8D0A-77FD0DF86DCE}" type="sibTrans" cxnId="{CE8191B2-0193-4FEB-945D-FB38B4640CC5}">
      <dgm:prSet/>
      <dgm:spPr/>
      <dgm:t>
        <a:bodyPr/>
        <a:lstStyle/>
        <a:p>
          <a:endParaRPr lang="es-CO"/>
        </a:p>
      </dgm:t>
    </dgm:pt>
    <dgm:pt modelId="{BFB2FE08-9ACB-4282-B2EB-1B1E7B70FB99}">
      <dgm:prSet phldrT="[Texto]"/>
      <dgm:spPr>
        <a:solidFill>
          <a:srgbClr val="FFFFFF"/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pPr algn="ctr"/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creación del lote puede  crearse automático  </a:t>
          </a:r>
        </a:p>
        <a:p>
          <a:pPr algn="l"/>
          <a:r>
            <a:rPr lang="es-CO" b="1" dirty="0" err="1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AAAAMMDD+Conse</a:t>
          </a:r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</a:p>
        <a:p>
          <a:pPr algn="l"/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AAAAJJ+ </a:t>
          </a:r>
          <a:r>
            <a:rPr lang="es-CO" b="1" dirty="0" err="1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Conse</a:t>
          </a:r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</a:p>
        <a:p>
          <a:pPr algn="l"/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AAAA</a:t>
          </a:r>
        </a:p>
        <a:p>
          <a:pPr algn="l"/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AAMM</a:t>
          </a:r>
        </a:p>
        <a:p>
          <a:pPr algn="l"/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AAJJJJ</a:t>
          </a:r>
        </a:p>
        <a:p>
          <a:pPr algn="l"/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</a:t>
          </a:r>
          <a:endParaRPr lang="es-CO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03B17A-8E46-4BE7-BB58-22E2D8A3EF8C}" type="parTrans" cxnId="{790EE6A3-04DF-46EC-BDA8-3A8AA9B9420F}">
      <dgm:prSet/>
      <dgm:spPr/>
      <dgm:t>
        <a:bodyPr/>
        <a:lstStyle/>
        <a:p>
          <a:endParaRPr lang="es-CO"/>
        </a:p>
      </dgm:t>
    </dgm:pt>
    <dgm:pt modelId="{B45D0831-47CC-4035-AAE4-928938E7F68D}" type="sibTrans" cxnId="{790EE6A3-04DF-46EC-BDA8-3A8AA9B9420F}">
      <dgm:prSet/>
      <dgm:spPr/>
      <dgm:t>
        <a:bodyPr/>
        <a:lstStyle/>
        <a:p>
          <a:endParaRPr lang="es-CO"/>
        </a:p>
      </dgm:t>
    </dgm:pt>
    <dgm:pt modelId="{4C5EA5FA-19B5-43AF-9BB1-2DFDF5A743C3}">
      <dgm:prSet phldrT="[Texto]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Lotes Automáticos</a:t>
          </a:r>
          <a:endParaRPr lang="es-CO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4DBD05-528B-4843-88C2-AE9FA1CC0460}" type="parTrans" cxnId="{61437ADC-7047-439C-B095-801A421BDF4D}">
      <dgm:prSet/>
      <dgm:spPr/>
      <dgm:t>
        <a:bodyPr/>
        <a:lstStyle/>
        <a:p>
          <a:endParaRPr lang="es-CO"/>
        </a:p>
      </dgm:t>
    </dgm:pt>
    <dgm:pt modelId="{244CC216-F329-42F5-96AA-30B78A9C8BB0}" type="sibTrans" cxnId="{61437ADC-7047-439C-B095-801A421BDF4D}">
      <dgm:prSet/>
      <dgm:spPr/>
      <dgm:t>
        <a:bodyPr/>
        <a:lstStyle/>
        <a:p>
          <a:endParaRPr lang="es-CO"/>
        </a:p>
      </dgm:t>
    </dgm:pt>
    <dgm:pt modelId="{DD874488-36CC-4CCA-8FE8-EDF8063051FF}">
      <dgm:prSet phldrT="[Texto]" phldr="1"/>
      <dgm:spPr>
        <a:solidFill>
          <a:srgbClr val="FFFFFF"/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endParaRPr lang="es-CO" dirty="0"/>
        </a:p>
      </dgm:t>
    </dgm:pt>
    <dgm:pt modelId="{A064844F-E188-444D-B16B-A4413354CCF0}" type="parTrans" cxnId="{FCEF4431-6BC7-4916-9BB0-CDDC7B35E4E0}">
      <dgm:prSet/>
      <dgm:spPr/>
      <dgm:t>
        <a:bodyPr/>
        <a:lstStyle/>
        <a:p>
          <a:endParaRPr lang="es-CO"/>
        </a:p>
      </dgm:t>
    </dgm:pt>
    <dgm:pt modelId="{AD99E129-3498-49EB-9F02-49C40ED64801}" type="sibTrans" cxnId="{FCEF4431-6BC7-4916-9BB0-CDDC7B35E4E0}">
      <dgm:prSet/>
      <dgm:spPr/>
      <dgm:t>
        <a:bodyPr/>
        <a:lstStyle/>
        <a:p>
          <a:endParaRPr lang="es-CO"/>
        </a:p>
      </dgm:t>
    </dgm:pt>
    <dgm:pt modelId="{023CB180-8E33-4F86-9766-DC6A13388295}">
      <dgm:prSet phldrT="[Texto]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Trazabilidad</a:t>
          </a:r>
          <a:endParaRPr lang="es-CO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D11744-CA20-49B9-8581-C609F37F30DB}" type="parTrans" cxnId="{13B464C5-0B39-4CFE-8610-00E347088634}">
      <dgm:prSet/>
      <dgm:spPr/>
      <dgm:t>
        <a:bodyPr/>
        <a:lstStyle/>
        <a:p>
          <a:endParaRPr lang="es-CO"/>
        </a:p>
      </dgm:t>
    </dgm:pt>
    <dgm:pt modelId="{4FB21819-30E4-46E3-9A09-219E84CBF8B8}" type="sibTrans" cxnId="{13B464C5-0B39-4CFE-8610-00E347088634}">
      <dgm:prSet/>
      <dgm:spPr/>
      <dgm:t>
        <a:bodyPr/>
        <a:lstStyle/>
        <a:p>
          <a:endParaRPr lang="es-CO"/>
        </a:p>
      </dgm:t>
    </dgm:pt>
    <dgm:pt modelId="{37986ED7-9247-435A-A9AD-95A8CE26CBC9}">
      <dgm:prSet phldrT="[Texto]" phldr="1"/>
      <dgm:spPr>
        <a:solidFill>
          <a:schemeClr val="bg1"/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endParaRPr lang="es-CO" dirty="0"/>
        </a:p>
      </dgm:t>
    </dgm:pt>
    <dgm:pt modelId="{C3152705-2ADB-41D6-AFD6-6DBDF36894B2}" type="parTrans" cxnId="{40CC189C-A3B5-4BB2-A66D-66DAA0D6ACFB}">
      <dgm:prSet/>
      <dgm:spPr/>
      <dgm:t>
        <a:bodyPr/>
        <a:lstStyle/>
        <a:p>
          <a:endParaRPr lang="es-CO"/>
        </a:p>
      </dgm:t>
    </dgm:pt>
    <dgm:pt modelId="{0C269AC7-CDFB-4FF5-B546-4FA723B41A15}" type="sibTrans" cxnId="{40CC189C-A3B5-4BB2-A66D-66DAA0D6ACFB}">
      <dgm:prSet/>
      <dgm:spPr/>
      <dgm:t>
        <a:bodyPr/>
        <a:lstStyle/>
        <a:p>
          <a:endParaRPr lang="es-CO"/>
        </a:p>
      </dgm:t>
    </dgm:pt>
    <dgm:pt modelId="{2F746B8F-2BC2-4817-915A-834DD4348D69}">
      <dgm:prSet phldrT="[Texto]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es-CO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Perecederos</a:t>
          </a:r>
          <a:endParaRPr lang="es-CO" b="1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BF9D8-BF13-47FA-8EBC-EA2992E6A5EA}" type="parTrans" cxnId="{B500984C-9D0C-4246-8A26-17C96F5C1BD4}">
      <dgm:prSet/>
      <dgm:spPr/>
      <dgm:t>
        <a:bodyPr/>
        <a:lstStyle/>
        <a:p>
          <a:endParaRPr lang="es-CO"/>
        </a:p>
      </dgm:t>
    </dgm:pt>
    <dgm:pt modelId="{6A61F0A3-E516-489F-A45B-A784CDB4474B}" type="sibTrans" cxnId="{B500984C-9D0C-4246-8A26-17C96F5C1BD4}">
      <dgm:prSet/>
      <dgm:spPr/>
      <dgm:t>
        <a:bodyPr/>
        <a:lstStyle/>
        <a:p>
          <a:endParaRPr lang="es-CO"/>
        </a:p>
      </dgm:t>
    </dgm:pt>
    <dgm:pt modelId="{F6AC595F-A250-421B-81EB-F0E5713EB9F6}" type="pres">
      <dgm:prSet presAssocID="{9AD4DB13-C3DA-4778-AD65-5830E3F480B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341EB38-91F0-4796-B8E6-7D9BC4D67A62}" type="pres">
      <dgm:prSet presAssocID="{9AD4DB13-C3DA-4778-AD65-5830E3F480B5}" presName="children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35C2A8DA-109A-47B7-9472-A6E940E42106}" type="pres">
      <dgm:prSet presAssocID="{9AD4DB13-C3DA-4778-AD65-5830E3F480B5}" presName="child1group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2F3696CE-7E0F-411D-A286-443B2979293E}" type="pres">
      <dgm:prSet presAssocID="{9AD4DB13-C3DA-4778-AD65-5830E3F480B5}" presName="child1" presStyleLbl="bgAcc1" presStyleIdx="0" presStyleCnt="4"/>
      <dgm:spPr/>
      <dgm:t>
        <a:bodyPr/>
        <a:lstStyle/>
        <a:p>
          <a:endParaRPr lang="es-CO"/>
        </a:p>
      </dgm:t>
    </dgm:pt>
    <dgm:pt modelId="{CDA83DB4-6132-40FE-ADB2-762D05DDBBA5}" type="pres">
      <dgm:prSet presAssocID="{9AD4DB13-C3DA-4778-AD65-5830E3F480B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9604A26-38CF-418F-B910-46BA7CB569F6}" type="pres">
      <dgm:prSet presAssocID="{9AD4DB13-C3DA-4778-AD65-5830E3F480B5}" presName="child2group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00F7C62E-52B5-4A0F-A283-DB9B7A8F3691}" type="pres">
      <dgm:prSet presAssocID="{9AD4DB13-C3DA-4778-AD65-5830E3F480B5}" presName="child2" presStyleLbl="bgAcc1" presStyleIdx="1" presStyleCnt="4"/>
      <dgm:spPr/>
      <dgm:t>
        <a:bodyPr/>
        <a:lstStyle/>
        <a:p>
          <a:endParaRPr lang="es-CO"/>
        </a:p>
      </dgm:t>
    </dgm:pt>
    <dgm:pt modelId="{326228C4-2010-4DDD-AE97-ED7E49565E78}" type="pres">
      <dgm:prSet presAssocID="{9AD4DB13-C3DA-4778-AD65-5830E3F480B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E4B1438-E66C-4A59-ACBC-DDF2944E0F60}" type="pres">
      <dgm:prSet presAssocID="{9AD4DB13-C3DA-4778-AD65-5830E3F480B5}" presName="child3group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A37856F6-9794-40E4-B005-35BA465F9E32}" type="pres">
      <dgm:prSet presAssocID="{9AD4DB13-C3DA-4778-AD65-5830E3F480B5}" presName="child3" presStyleLbl="bgAcc1" presStyleIdx="2" presStyleCnt="4"/>
      <dgm:spPr/>
      <dgm:t>
        <a:bodyPr/>
        <a:lstStyle/>
        <a:p>
          <a:endParaRPr lang="es-CO"/>
        </a:p>
      </dgm:t>
    </dgm:pt>
    <dgm:pt modelId="{ADF7E4E2-C619-4002-85CE-A71275C2947E}" type="pres">
      <dgm:prSet presAssocID="{9AD4DB13-C3DA-4778-AD65-5830E3F480B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BDF152B-FC2B-4E3D-A221-559394D708AE}" type="pres">
      <dgm:prSet presAssocID="{9AD4DB13-C3DA-4778-AD65-5830E3F480B5}" presName="child4group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96F090C3-2C23-4F1C-B775-49E06A5ED2C5}" type="pres">
      <dgm:prSet presAssocID="{9AD4DB13-C3DA-4778-AD65-5830E3F480B5}" presName="child4" presStyleLbl="bgAcc1" presStyleIdx="3" presStyleCnt="4"/>
      <dgm:spPr/>
      <dgm:t>
        <a:bodyPr/>
        <a:lstStyle/>
        <a:p>
          <a:endParaRPr lang="es-CO"/>
        </a:p>
      </dgm:t>
    </dgm:pt>
    <dgm:pt modelId="{0799EF3B-EB15-4E7E-8E51-BFC8DDB3299E}" type="pres">
      <dgm:prSet presAssocID="{9AD4DB13-C3DA-4778-AD65-5830E3F480B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8C09F85-9F1F-4A07-A475-33F6C5616106}" type="pres">
      <dgm:prSet presAssocID="{9AD4DB13-C3DA-4778-AD65-5830E3F480B5}" presName="childPlaceholder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2832C879-D6CF-4A95-BBA0-0D8315613BA7}" type="pres">
      <dgm:prSet presAssocID="{9AD4DB13-C3DA-4778-AD65-5830E3F480B5}" presName="circle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E28CA01F-81D0-4004-847F-505A14E4A35B}" type="pres">
      <dgm:prSet presAssocID="{9AD4DB13-C3DA-4778-AD65-5830E3F480B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167D4A6-37FE-4DB7-985A-F8E3A54EEC92}" type="pres">
      <dgm:prSet presAssocID="{9AD4DB13-C3DA-4778-AD65-5830E3F480B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47F2DD7-AA26-46A8-8869-BEC84FF3AAC6}" type="pres">
      <dgm:prSet presAssocID="{9AD4DB13-C3DA-4778-AD65-5830E3F480B5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8030718-2343-480F-89E9-0C4542B775B2}" type="pres">
      <dgm:prSet presAssocID="{9AD4DB13-C3DA-4778-AD65-5830E3F480B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40B06DC-CBB3-4A59-9B5E-5973930F890F}" type="pres">
      <dgm:prSet presAssocID="{9AD4DB13-C3DA-4778-AD65-5830E3F480B5}" presName="quadrantPlaceholder" presStyleCnt="0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EF0D2E38-1871-42A6-9A8B-0142625BF3C8}" type="pres">
      <dgm:prSet presAssocID="{9AD4DB13-C3DA-4778-AD65-5830E3F480B5}" presName="center1" presStyleLbl="fgShp" presStyleIdx="0" presStyleCnt="2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  <dgm:pt modelId="{FA913D81-F677-4A2C-8EB3-A314E7641A2E}" type="pres">
      <dgm:prSet presAssocID="{9AD4DB13-C3DA-4778-AD65-5830E3F480B5}" presName="center2" presStyleLbl="fgShp" presStyleIdx="1" presStyleCnt="2"/>
      <dgm:spPr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</dgm:pt>
  </dgm:ptLst>
  <dgm:cxnLst>
    <dgm:cxn modelId="{B500984C-9D0C-4246-8A26-17C96F5C1BD4}" srcId="{37986ED7-9247-435A-A9AD-95A8CE26CBC9}" destId="{2F746B8F-2BC2-4817-915A-834DD4348D69}" srcOrd="0" destOrd="0" parTransId="{312BF9D8-BF13-47FA-8EBC-EA2992E6A5EA}" sibTransId="{6A61F0A3-E516-489F-A45B-A784CDB4474B}"/>
    <dgm:cxn modelId="{84E4CF2C-F909-4B7E-B639-8A141BD347E4}" type="presOf" srcId="{023CB180-8E33-4F86-9766-DC6A13388295}" destId="{A37856F6-9794-40E4-B005-35BA465F9E32}" srcOrd="0" destOrd="0" presId="urn:microsoft.com/office/officeart/2005/8/layout/cycle4#23"/>
    <dgm:cxn modelId="{CE8191B2-0193-4FEB-945D-FB38B4640CC5}" srcId="{810E205A-B7FC-4935-A9D7-5FFFE22989B9}" destId="{99037BA4-4C1D-403A-8C51-C859913A5BB1}" srcOrd="0" destOrd="0" parTransId="{06A8928D-8590-4810-B740-B8A1998BDD3E}" sibTransId="{EF5CE5CF-2A7C-4BF7-8D0A-77FD0DF86DCE}"/>
    <dgm:cxn modelId="{13B464C5-0B39-4CFE-8610-00E347088634}" srcId="{DD874488-36CC-4CCA-8FE8-EDF8063051FF}" destId="{023CB180-8E33-4F86-9766-DC6A13388295}" srcOrd="0" destOrd="0" parTransId="{D4D11744-CA20-49B9-8581-C609F37F30DB}" sibTransId="{4FB21819-30E4-46E3-9A09-219E84CBF8B8}"/>
    <dgm:cxn modelId="{CA27F00B-A09F-44BB-A187-A672781AD10D}" type="presOf" srcId="{9AD4DB13-C3DA-4778-AD65-5830E3F480B5}" destId="{F6AC595F-A250-421B-81EB-F0E5713EB9F6}" srcOrd="0" destOrd="0" presId="urn:microsoft.com/office/officeart/2005/8/layout/cycle4#23"/>
    <dgm:cxn modelId="{9CD52E6F-B416-4D0A-8C15-4374AF94F2E5}" type="presOf" srcId="{99037BA4-4C1D-403A-8C51-C859913A5BB1}" destId="{CDA83DB4-6132-40FE-ADB2-762D05DDBBA5}" srcOrd="1" destOrd="0" presId="urn:microsoft.com/office/officeart/2005/8/layout/cycle4#23"/>
    <dgm:cxn modelId="{6735714C-0146-4EBB-96D6-696C6F97812B}" type="presOf" srcId="{4C5EA5FA-19B5-43AF-9BB1-2DFDF5A743C3}" destId="{326228C4-2010-4DDD-AE97-ED7E49565E78}" srcOrd="1" destOrd="0" presId="urn:microsoft.com/office/officeart/2005/8/layout/cycle4#23"/>
    <dgm:cxn modelId="{6E63FBB7-C439-414E-B034-87ADD90B1445}" type="presOf" srcId="{BFB2FE08-9ACB-4282-B2EB-1B1E7B70FB99}" destId="{8167D4A6-37FE-4DB7-985A-F8E3A54EEC92}" srcOrd="0" destOrd="0" presId="urn:microsoft.com/office/officeart/2005/8/layout/cycle4#23"/>
    <dgm:cxn modelId="{FCEF4431-6BC7-4916-9BB0-CDDC7B35E4E0}" srcId="{9AD4DB13-C3DA-4778-AD65-5830E3F480B5}" destId="{DD874488-36CC-4CCA-8FE8-EDF8063051FF}" srcOrd="2" destOrd="0" parTransId="{A064844F-E188-444D-B16B-A4413354CCF0}" sibTransId="{AD99E129-3498-49EB-9F02-49C40ED64801}"/>
    <dgm:cxn modelId="{5BEDC973-4731-4CAD-9E62-2B444A1DCC33}" type="presOf" srcId="{37986ED7-9247-435A-A9AD-95A8CE26CBC9}" destId="{58030718-2343-480F-89E9-0C4542B775B2}" srcOrd="0" destOrd="0" presId="urn:microsoft.com/office/officeart/2005/8/layout/cycle4#23"/>
    <dgm:cxn modelId="{426FBC5F-C5E6-43CA-8B4F-5F0719D6354E}" type="presOf" srcId="{023CB180-8E33-4F86-9766-DC6A13388295}" destId="{ADF7E4E2-C619-4002-85CE-A71275C2947E}" srcOrd="1" destOrd="0" presId="urn:microsoft.com/office/officeart/2005/8/layout/cycle4#23"/>
    <dgm:cxn modelId="{831B4E56-92CC-41F8-B510-A53078965560}" type="presOf" srcId="{DD874488-36CC-4CCA-8FE8-EDF8063051FF}" destId="{847F2DD7-AA26-46A8-8869-BEC84FF3AAC6}" srcOrd="0" destOrd="0" presId="urn:microsoft.com/office/officeart/2005/8/layout/cycle4#23"/>
    <dgm:cxn modelId="{A01C390E-0E6B-458C-BE37-9041D411FEEE}" srcId="{9AD4DB13-C3DA-4778-AD65-5830E3F480B5}" destId="{810E205A-B7FC-4935-A9D7-5FFFE22989B9}" srcOrd="0" destOrd="0" parTransId="{CB880DD1-1864-4EA8-B5D3-074C57D90E51}" sibTransId="{ABF1DB6F-2BD5-4D7E-805C-9FF2B6389990}"/>
    <dgm:cxn modelId="{276D03A3-7292-4065-9655-B66FCA4EAE0C}" type="presOf" srcId="{4C5EA5FA-19B5-43AF-9BB1-2DFDF5A743C3}" destId="{00F7C62E-52B5-4A0F-A283-DB9B7A8F3691}" srcOrd="0" destOrd="0" presId="urn:microsoft.com/office/officeart/2005/8/layout/cycle4#23"/>
    <dgm:cxn modelId="{D07763CF-DE9C-4F4A-958D-B40D9779AEC6}" type="presOf" srcId="{99037BA4-4C1D-403A-8C51-C859913A5BB1}" destId="{2F3696CE-7E0F-411D-A286-443B2979293E}" srcOrd="0" destOrd="0" presId="urn:microsoft.com/office/officeart/2005/8/layout/cycle4#23"/>
    <dgm:cxn modelId="{40CC189C-A3B5-4BB2-A66D-66DAA0D6ACFB}" srcId="{9AD4DB13-C3DA-4778-AD65-5830E3F480B5}" destId="{37986ED7-9247-435A-A9AD-95A8CE26CBC9}" srcOrd="3" destOrd="0" parTransId="{C3152705-2ADB-41D6-AFD6-6DBDF36894B2}" sibTransId="{0C269AC7-CDFB-4FF5-B546-4FA723B41A15}"/>
    <dgm:cxn modelId="{61437ADC-7047-439C-B095-801A421BDF4D}" srcId="{BFB2FE08-9ACB-4282-B2EB-1B1E7B70FB99}" destId="{4C5EA5FA-19B5-43AF-9BB1-2DFDF5A743C3}" srcOrd="0" destOrd="0" parTransId="{954DBD05-528B-4843-88C2-AE9FA1CC0460}" sibTransId="{244CC216-F329-42F5-96AA-30B78A9C8BB0}"/>
    <dgm:cxn modelId="{73F4CDAA-0E31-4FBF-8573-603EA22740B7}" type="presOf" srcId="{2F746B8F-2BC2-4817-915A-834DD4348D69}" destId="{0799EF3B-EB15-4E7E-8E51-BFC8DDB3299E}" srcOrd="1" destOrd="0" presId="urn:microsoft.com/office/officeart/2005/8/layout/cycle4#23"/>
    <dgm:cxn modelId="{F8582D7A-C58C-489A-89EF-95D8B5C54C01}" type="presOf" srcId="{2F746B8F-2BC2-4817-915A-834DD4348D69}" destId="{96F090C3-2C23-4F1C-B775-49E06A5ED2C5}" srcOrd="0" destOrd="0" presId="urn:microsoft.com/office/officeart/2005/8/layout/cycle4#23"/>
    <dgm:cxn modelId="{790EE6A3-04DF-46EC-BDA8-3A8AA9B9420F}" srcId="{9AD4DB13-C3DA-4778-AD65-5830E3F480B5}" destId="{BFB2FE08-9ACB-4282-B2EB-1B1E7B70FB99}" srcOrd="1" destOrd="0" parTransId="{EA03B17A-8E46-4BE7-BB58-22E2D8A3EF8C}" sibTransId="{B45D0831-47CC-4035-AAE4-928938E7F68D}"/>
    <dgm:cxn modelId="{A7BB84F6-0C20-4203-B75C-9C00D70E2C30}" type="presOf" srcId="{810E205A-B7FC-4935-A9D7-5FFFE22989B9}" destId="{E28CA01F-81D0-4004-847F-505A14E4A35B}" srcOrd="0" destOrd="0" presId="urn:microsoft.com/office/officeart/2005/8/layout/cycle4#23"/>
    <dgm:cxn modelId="{58B7FEB0-0A39-42BC-B0E7-570CA23AC7E0}" type="presParOf" srcId="{F6AC595F-A250-421B-81EB-F0E5713EB9F6}" destId="{C341EB38-91F0-4796-B8E6-7D9BC4D67A62}" srcOrd="0" destOrd="0" presId="urn:microsoft.com/office/officeart/2005/8/layout/cycle4#23"/>
    <dgm:cxn modelId="{2D2ECCD8-197F-4D02-9CD9-EAEFEB3395B5}" type="presParOf" srcId="{C341EB38-91F0-4796-B8E6-7D9BC4D67A62}" destId="{35C2A8DA-109A-47B7-9472-A6E940E42106}" srcOrd="0" destOrd="0" presId="urn:microsoft.com/office/officeart/2005/8/layout/cycle4#23"/>
    <dgm:cxn modelId="{816AF0E1-6DE1-4042-906D-37CE3C2722A6}" type="presParOf" srcId="{35C2A8DA-109A-47B7-9472-A6E940E42106}" destId="{2F3696CE-7E0F-411D-A286-443B2979293E}" srcOrd="0" destOrd="0" presId="urn:microsoft.com/office/officeart/2005/8/layout/cycle4#23"/>
    <dgm:cxn modelId="{8EFFDBDB-C447-4730-A1B0-893572585ED1}" type="presParOf" srcId="{35C2A8DA-109A-47B7-9472-A6E940E42106}" destId="{CDA83DB4-6132-40FE-ADB2-762D05DDBBA5}" srcOrd="1" destOrd="0" presId="urn:microsoft.com/office/officeart/2005/8/layout/cycle4#23"/>
    <dgm:cxn modelId="{79DA7B0A-0FB1-48E2-9909-C33A228FEA41}" type="presParOf" srcId="{C341EB38-91F0-4796-B8E6-7D9BC4D67A62}" destId="{B9604A26-38CF-418F-B910-46BA7CB569F6}" srcOrd="1" destOrd="0" presId="urn:microsoft.com/office/officeart/2005/8/layout/cycle4#23"/>
    <dgm:cxn modelId="{345294BE-2A45-4F78-B2C1-ACCA7443A181}" type="presParOf" srcId="{B9604A26-38CF-418F-B910-46BA7CB569F6}" destId="{00F7C62E-52B5-4A0F-A283-DB9B7A8F3691}" srcOrd="0" destOrd="0" presId="urn:microsoft.com/office/officeart/2005/8/layout/cycle4#23"/>
    <dgm:cxn modelId="{3CF27447-3F1C-4684-A52A-8E42D1F25934}" type="presParOf" srcId="{B9604A26-38CF-418F-B910-46BA7CB569F6}" destId="{326228C4-2010-4DDD-AE97-ED7E49565E78}" srcOrd="1" destOrd="0" presId="urn:microsoft.com/office/officeart/2005/8/layout/cycle4#23"/>
    <dgm:cxn modelId="{96E09C9F-EFB2-4064-89BC-0F8C1340CA96}" type="presParOf" srcId="{C341EB38-91F0-4796-B8E6-7D9BC4D67A62}" destId="{BE4B1438-E66C-4A59-ACBC-DDF2944E0F60}" srcOrd="2" destOrd="0" presId="urn:microsoft.com/office/officeart/2005/8/layout/cycle4#23"/>
    <dgm:cxn modelId="{7CA513A2-A6EF-4469-ABC1-9CB85D297065}" type="presParOf" srcId="{BE4B1438-E66C-4A59-ACBC-DDF2944E0F60}" destId="{A37856F6-9794-40E4-B005-35BA465F9E32}" srcOrd="0" destOrd="0" presId="urn:microsoft.com/office/officeart/2005/8/layout/cycle4#23"/>
    <dgm:cxn modelId="{D048A0A0-D848-4F7E-8C93-63E20646D5BA}" type="presParOf" srcId="{BE4B1438-E66C-4A59-ACBC-DDF2944E0F60}" destId="{ADF7E4E2-C619-4002-85CE-A71275C2947E}" srcOrd="1" destOrd="0" presId="urn:microsoft.com/office/officeart/2005/8/layout/cycle4#23"/>
    <dgm:cxn modelId="{60F92ED8-AB57-467F-A883-D733B29C0BA0}" type="presParOf" srcId="{C341EB38-91F0-4796-B8E6-7D9BC4D67A62}" destId="{8BDF152B-FC2B-4E3D-A221-559394D708AE}" srcOrd="3" destOrd="0" presId="urn:microsoft.com/office/officeart/2005/8/layout/cycle4#23"/>
    <dgm:cxn modelId="{8181432C-C4F2-42B1-8841-7236A1F2398F}" type="presParOf" srcId="{8BDF152B-FC2B-4E3D-A221-559394D708AE}" destId="{96F090C3-2C23-4F1C-B775-49E06A5ED2C5}" srcOrd="0" destOrd="0" presId="urn:microsoft.com/office/officeart/2005/8/layout/cycle4#23"/>
    <dgm:cxn modelId="{2EA75FD4-FCCE-4768-80E4-F8837F182E1D}" type="presParOf" srcId="{8BDF152B-FC2B-4E3D-A221-559394D708AE}" destId="{0799EF3B-EB15-4E7E-8E51-BFC8DDB3299E}" srcOrd="1" destOrd="0" presId="urn:microsoft.com/office/officeart/2005/8/layout/cycle4#23"/>
    <dgm:cxn modelId="{11622EE3-CAD5-48DB-9196-D4E20314F3B9}" type="presParOf" srcId="{C341EB38-91F0-4796-B8E6-7D9BC4D67A62}" destId="{68C09F85-9F1F-4A07-A475-33F6C5616106}" srcOrd="4" destOrd="0" presId="urn:microsoft.com/office/officeart/2005/8/layout/cycle4#23"/>
    <dgm:cxn modelId="{EA0E85BB-70AE-4081-AE97-885125600308}" type="presParOf" srcId="{F6AC595F-A250-421B-81EB-F0E5713EB9F6}" destId="{2832C879-D6CF-4A95-BBA0-0D8315613BA7}" srcOrd="1" destOrd="0" presId="urn:microsoft.com/office/officeart/2005/8/layout/cycle4#23"/>
    <dgm:cxn modelId="{E50BCF84-6814-4CFC-B853-FA5C863C7F40}" type="presParOf" srcId="{2832C879-D6CF-4A95-BBA0-0D8315613BA7}" destId="{E28CA01F-81D0-4004-847F-505A14E4A35B}" srcOrd="0" destOrd="0" presId="urn:microsoft.com/office/officeart/2005/8/layout/cycle4#23"/>
    <dgm:cxn modelId="{54083641-7174-4929-9BA2-867786B90E36}" type="presParOf" srcId="{2832C879-D6CF-4A95-BBA0-0D8315613BA7}" destId="{8167D4A6-37FE-4DB7-985A-F8E3A54EEC92}" srcOrd="1" destOrd="0" presId="urn:microsoft.com/office/officeart/2005/8/layout/cycle4#23"/>
    <dgm:cxn modelId="{F1AA3514-8157-4C82-AA00-9B0CED3DBDA3}" type="presParOf" srcId="{2832C879-D6CF-4A95-BBA0-0D8315613BA7}" destId="{847F2DD7-AA26-46A8-8869-BEC84FF3AAC6}" srcOrd="2" destOrd="0" presId="urn:microsoft.com/office/officeart/2005/8/layout/cycle4#23"/>
    <dgm:cxn modelId="{E295ED39-30E2-4B2C-8056-8BC19942E91E}" type="presParOf" srcId="{2832C879-D6CF-4A95-BBA0-0D8315613BA7}" destId="{58030718-2343-480F-89E9-0C4542B775B2}" srcOrd="3" destOrd="0" presId="urn:microsoft.com/office/officeart/2005/8/layout/cycle4#23"/>
    <dgm:cxn modelId="{5BFB1331-2EC5-45FB-85EC-03E6BE0DA127}" type="presParOf" srcId="{2832C879-D6CF-4A95-BBA0-0D8315613BA7}" destId="{840B06DC-CBB3-4A59-9B5E-5973930F890F}" srcOrd="4" destOrd="0" presId="urn:microsoft.com/office/officeart/2005/8/layout/cycle4#23"/>
    <dgm:cxn modelId="{DAC2DEFC-D587-4F7B-B7CB-AEFE0495251A}" type="presParOf" srcId="{F6AC595F-A250-421B-81EB-F0E5713EB9F6}" destId="{EF0D2E38-1871-42A6-9A8B-0142625BF3C8}" srcOrd="2" destOrd="0" presId="urn:microsoft.com/office/officeart/2005/8/layout/cycle4#23"/>
    <dgm:cxn modelId="{90BF6063-F422-41F8-8B07-A7A715CC7548}" type="presParOf" srcId="{F6AC595F-A250-421B-81EB-F0E5713EB9F6}" destId="{FA913D81-F677-4A2C-8EB3-A314E7641A2E}" srcOrd="3" destOrd="0" presId="urn:microsoft.com/office/officeart/2005/8/layout/cycle4#2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21166-B68B-4FB3-943A-8532C1962BEE}">
      <dsp:nvSpPr>
        <dsp:cNvPr id="0" name=""/>
        <dsp:cNvSpPr/>
      </dsp:nvSpPr>
      <dsp:spPr>
        <a:xfrm>
          <a:off x="0" y="781367"/>
          <a:ext cx="5544616" cy="2217846"/>
        </a:xfrm>
        <a:prstGeom prst="leftRightRibb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09EE41-861D-40AE-AB6D-B9FAD5097A50}">
      <dsp:nvSpPr>
        <dsp:cNvPr id="0" name=""/>
        <dsp:cNvSpPr/>
      </dsp:nvSpPr>
      <dsp:spPr>
        <a:xfrm>
          <a:off x="665353" y="1169490"/>
          <a:ext cx="1829723" cy="10867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 smtClean="0">
              <a:latin typeface="+mj-lt"/>
            </a:rPr>
            <a:t>Principal</a:t>
          </a:r>
          <a:endParaRPr lang="es-CO" sz="1600" kern="1200" dirty="0">
            <a:latin typeface="+mj-lt"/>
          </a:endParaRPr>
        </a:p>
      </dsp:txBody>
      <dsp:txXfrm>
        <a:off x="665353" y="1169490"/>
        <a:ext cx="1829723" cy="1086744"/>
      </dsp:txXfrm>
    </dsp:sp>
    <dsp:sp modelId="{8B7FAEAB-6499-4104-B427-0282B5024336}">
      <dsp:nvSpPr>
        <dsp:cNvPr id="0" name=""/>
        <dsp:cNvSpPr/>
      </dsp:nvSpPr>
      <dsp:spPr>
        <a:xfrm>
          <a:off x="2772308" y="1524346"/>
          <a:ext cx="2162400" cy="10867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0" i="0" kern="1200" dirty="0" smtClean="0"/>
            <a:t>Importaciones</a:t>
          </a:r>
          <a:endParaRPr lang="es-CO" sz="1800" b="0" i="0" kern="1200" dirty="0"/>
        </a:p>
      </dsp:txBody>
      <dsp:txXfrm>
        <a:off x="2772308" y="1524346"/>
        <a:ext cx="2162400" cy="10867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856F6-9794-40E4-B005-35BA465F9E32}">
      <dsp:nvSpPr>
        <dsp:cNvPr id="0" name=""/>
        <dsp:cNvSpPr/>
      </dsp:nvSpPr>
      <dsp:spPr>
        <a:xfrm>
          <a:off x="3260619" y="2410034"/>
          <a:ext cx="1750818" cy="11341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2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Trazabilidad</a:t>
          </a:r>
          <a:endParaRPr lang="es-CO" sz="12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10778" y="2718480"/>
        <a:ext cx="1175747" cy="800774"/>
      </dsp:txXfrm>
    </dsp:sp>
    <dsp:sp modelId="{96F090C3-2C23-4F1C-B775-49E06A5ED2C5}">
      <dsp:nvSpPr>
        <dsp:cNvPr id="0" name=""/>
        <dsp:cNvSpPr/>
      </dsp:nvSpPr>
      <dsp:spPr>
        <a:xfrm>
          <a:off x="404020" y="2410034"/>
          <a:ext cx="1750818" cy="11341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2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Perecederos</a:t>
          </a:r>
          <a:endParaRPr lang="es-CO" sz="12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8933" y="2718480"/>
        <a:ext cx="1175747" cy="800774"/>
      </dsp:txXfrm>
    </dsp:sp>
    <dsp:sp modelId="{00F7C62E-52B5-4A0F-A283-DB9B7A8F3691}">
      <dsp:nvSpPr>
        <dsp:cNvPr id="0" name=""/>
        <dsp:cNvSpPr/>
      </dsp:nvSpPr>
      <dsp:spPr>
        <a:xfrm>
          <a:off x="3260619" y="0"/>
          <a:ext cx="1750818" cy="11341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2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Lotes Automáticos</a:t>
          </a:r>
          <a:endParaRPr lang="es-CO" sz="12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10778" y="24913"/>
        <a:ext cx="1175747" cy="800774"/>
      </dsp:txXfrm>
    </dsp:sp>
    <dsp:sp modelId="{2F3696CE-7E0F-411D-A286-443B2979293E}">
      <dsp:nvSpPr>
        <dsp:cNvPr id="0" name=""/>
        <dsp:cNvSpPr/>
      </dsp:nvSpPr>
      <dsp:spPr>
        <a:xfrm>
          <a:off x="404020" y="0"/>
          <a:ext cx="1750818" cy="11341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2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Lotes  Manuales</a:t>
          </a:r>
          <a:endParaRPr lang="es-CO" sz="12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8933" y="24913"/>
        <a:ext cx="1175747" cy="800774"/>
      </dsp:txXfrm>
    </dsp:sp>
    <dsp:sp modelId="{E28CA01F-81D0-4004-847F-505A14E4A35B}">
      <dsp:nvSpPr>
        <dsp:cNvPr id="0" name=""/>
        <dsp:cNvSpPr/>
      </dsp:nvSpPr>
      <dsp:spPr>
        <a:xfrm>
          <a:off x="1137663" y="202017"/>
          <a:ext cx="1534624" cy="1534624"/>
        </a:xfrm>
        <a:prstGeom prst="pieWedge">
          <a:avLst/>
        </a:prstGeom>
        <a:solidFill>
          <a:srgbClr val="FFFFFF"/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creación del lote se puede digitar manual a la ingreso del ítem</a:t>
          </a:r>
          <a:endParaRPr lang="es-CO" sz="6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87144" y="651498"/>
        <a:ext cx="1085143" cy="1085143"/>
      </dsp:txXfrm>
    </dsp:sp>
    <dsp:sp modelId="{8167D4A6-37FE-4DB7-985A-F8E3A54EEC92}">
      <dsp:nvSpPr>
        <dsp:cNvPr id="0" name=""/>
        <dsp:cNvSpPr/>
      </dsp:nvSpPr>
      <dsp:spPr>
        <a:xfrm rot="5400000">
          <a:off x="2743171" y="202017"/>
          <a:ext cx="1534624" cy="1534624"/>
        </a:xfrm>
        <a:prstGeom prst="pieWedge">
          <a:avLst/>
        </a:prstGeom>
        <a:solidFill>
          <a:srgbClr val="FFFFFF"/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creación del lote puede  crearse automático  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err="1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AAAAMMDD+Conse</a:t>
          </a: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AAAAJJ+ </a:t>
          </a:r>
          <a:r>
            <a:rPr lang="es-CO" sz="600" b="1" kern="1200" dirty="0" err="1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Conse</a:t>
          </a: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AAAA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AAMM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AAJJJJ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AA</a:t>
          </a:r>
          <a:endParaRPr lang="es-CO" sz="600" b="1" kern="1200" dirty="0"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2743171" y="651498"/>
        <a:ext cx="1085143" cy="1085143"/>
      </dsp:txXfrm>
    </dsp:sp>
    <dsp:sp modelId="{847F2DD7-AA26-46A8-8869-BEC84FF3AAC6}">
      <dsp:nvSpPr>
        <dsp:cNvPr id="0" name=""/>
        <dsp:cNvSpPr/>
      </dsp:nvSpPr>
      <dsp:spPr>
        <a:xfrm rot="10800000">
          <a:off x="2743171" y="1807525"/>
          <a:ext cx="1534624" cy="1534624"/>
        </a:xfrm>
        <a:prstGeom prst="pieWedge">
          <a:avLst/>
        </a:prstGeom>
        <a:solidFill>
          <a:srgbClr val="FFFFFF"/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600" kern="1200" dirty="0"/>
        </a:p>
      </dsp:txBody>
      <dsp:txXfrm rot="10800000">
        <a:off x="2743171" y="1807525"/>
        <a:ext cx="1085143" cy="1085143"/>
      </dsp:txXfrm>
    </dsp:sp>
    <dsp:sp modelId="{58030718-2343-480F-89E9-0C4542B775B2}">
      <dsp:nvSpPr>
        <dsp:cNvPr id="0" name=""/>
        <dsp:cNvSpPr/>
      </dsp:nvSpPr>
      <dsp:spPr>
        <a:xfrm rot="16200000">
          <a:off x="1137663" y="1807525"/>
          <a:ext cx="1534624" cy="1534624"/>
        </a:xfrm>
        <a:prstGeom prst="pieWedge">
          <a:avLst/>
        </a:prstGeom>
        <a:solidFill>
          <a:schemeClr val="bg1"/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600" kern="1200" dirty="0"/>
        </a:p>
      </dsp:txBody>
      <dsp:txXfrm rot="5400000">
        <a:off x="1587144" y="1807525"/>
        <a:ext cx="1085143" cy="1085143"/>
      </dsp:txXfrm>
    </dsp:sp>
    <dsp:sp modelId="{EF0D2E38-1871-42A6-9A8B-0142625BF3C8}">
      <dsp:nvSpPr>
        <dsp:cNvPr id="0" name=""/>
        <dsp:cNvSpPr/>
      </dsp:nvSpPr>
      <dsp:spPr>
        <a:xfrm>
          <a:off x="2442802" y="1453108"/>
          <a:ext cx="529853" cy="46074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13D81-F677-4A2C-8EB3-A314E7641A2E}">
      <dsp:nvSpPr>
        <dsp:cNvPr id="0" name=""/>
        <dsp:cNvSpPr/>
      </dsp:nvSpPr>
      <dsp:spPr>
        <a:xfrm rot="10800000">
          <a:off x="2442802" y="1630317"/>
          <a:ext cx="529853" cy="46074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27000" dist="38100" dir="2700000" algn="ctr" rotWithShape="0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23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EB052DEA-5965-4865-9C5B-03C78B009F4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9326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0" i="0">
                <a:effectLst/>
                <a:latin typeface="Arial" charset="0"/>
              </a:defRPr>
            </a:lvl1pPr>
          </a:lstStyle>
          <a:p>
            <a:pPr>
              <a:defRPr/>
            </a:pPr>
            <a:fld id="{C21F652B-F94C-472A-8B58-DC6910F05C4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997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56D43-8A63-4C50-8038-43D76B53B04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09710-5F5A-4475-8B69-ACB9C12EE91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A7656-159C-4F23-AD9B-5A873324A56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EBABA-0AD9-4F4E-819D-D7F47E0156E7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02164-EB50-42DE-A515-E7442558FAD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97B4B-8E94-4BD7-A0DD-3A9BE215EA0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52DE-7623-48B2-85C3-3EC1E8B1CE5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4D109-BE4C-45B6-9DA3-483B7E0756A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2239D-3729-4BEA-BEE9-67434B33F99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1104D-F942-4F9E-806E-F44EF5FBBC8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E0DA5-F416-4292-B479-22357582C56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FC59-16E4-4DDE-AAB1-F0497DE911B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i="0"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effectLst/>
                <a:latin typeface="+mn-lt"/>
              </a:defRPr>
            </a:lvl1pPr>
          </a:lstStyle>
          <a:p>
            <a:pPr>
              <a:defRPr/>
            </a:pPr>
            <a:fld id="{60B96360-1045-4ED4-872C-D71510E4E02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34823" name="Picture 7" descr="logo SIESA SA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186613" y="228600"/>
            <a:ext cx="1728787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5.xml"/><Relationship Id="rId7" Type="http://schemas.openxmlformats.org/officeDocument/2006/relationships/hyperlink" Target="Formato%20Prototipos%20Comercial%20Suite%20Comercial%20CRISTACRYL.xlsx" TargetMode="External"/><Relationship Id="rId12" Type="http://schemas.openxmlformats.org/officeDocument/2006/relationships/image" Target="../media/image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8.xml"/><Relationship Id="rId10" Type="http://schemas.openxmlformats.org/officeDocument/2006/relationships/slide" Target="slide6.xml"/><Relationship Id="rId4" Type="http://schemas.openxmlformats.org/officeDocument/2006/relationships/slide" Target="slide7.xml"/><Relationship Id="rId9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hyperlink" Target="http://www.virtualexito.com/ProductoSupermercado.aspx?CurrentCatalog=Supermercado%20Cali&amp;Product=360654" TargetMode="External"/><Relationship Id="rId18" Type="http://schemas.openxmlformats.org/officeDocument/2006/relationships/image" Target="../media/image24.jpeg"/><Relationship Id="rId3" Type="http://schemas.openxmlformats.org/officeDocument/2006/relationships/image" Target="../media/image19.png"/><Relationship Id="rId21" Type="http://schemas.openxmlformats.org/officeDocument/2006/relationships/image" Target="../media/image26.jpe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21.gif"/><Relationship Id="rId17" Type="http://schemas.openxmlformats.org/officeDocument/2006/relationships/hyperlink" Target="http://www.virtualexito.com/ProductoSupermercado.aspx?CurrentCatalog=Supermercado%20Cali&amp;Product=857590" TargetMode="External"/><Relationship Id="rId25" Type="http://schemas.openxmlformats.org/officeDocument/2006/relationships/image" Target="../media/image30.png"/><Relationship Id="rId2" Type="http://schemas.openxmlformats.org/officeDocument/2006/relationships/slide" Target="slide2.xml"/><Relationship Id="rId16" Type="http://schemas.openxmlformats.org/officeDocument/2006/relationships/image" Target="../media/image23.jpe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20.jpeg"/><Relationship Id="rId24" Type="http://schemas.openxmlformats.org/officeDocument/2006/relationships/image" Target="../media/image29.png"/><Relationship Id="rId5" Type="http://schemas.openxmlformats.org/officeDocument/2006/relationships/diagramData" Target="../diagrams/data2.xml"/><Relationship Id="rId15" Type="http://schemas.openxmlformats.org/officeDocument/2006/relationships/hyperlink" Target="http://www.virtualexito.com/ProductoSupermercado.aspx?CurrentCatalog=Supermercado%20Cali&amp;Product=013298" TargetMode="External"/><Relationship Id="rId23" Type="http://schemas.openxmlformats.org/officeDocument/2006/relationships/image" Target="../media/image28.png"/><Relationship Id="rId10" Type="http://schemas.openxmlformats.org/officeDocument/2006/relationships/hyperlink" Target="http://www.virtualexito.com/ProductoSupermercado.aspx?CurrentCatalog=Supermercado%20Cali&amp;Product=878776" TargetMode="External"/><Relationship Id="rId19" Type="http://schemas.openxmlformats.org/officeDocument/2006/relationships/hyperlink" Target="http://www.virtualexito.com/ProductoSupermercado.aspx?CurrentCatalog=Supermercado%20Cali&amp;Product=471267" TargetMode="External"/><Relationship Id="rId4" Type="http://schemas.openxmlformats.org/officeDocument/2006/relationships/image" Target="../media/image5.jpeg"/><Relationship Id="rId9" Type="http://schemas.microsoft.com/office/2007/relationships/diagramDrawing" Target="../diagrams/drawing2.xml"/><Relationship Id="rId14" Type="http://schemas.openxmlformats.org/officeDocument/2006/relationships/image" Target="../media/image22.jpeg"/><Relationship Id="rId22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901338" y="1514550"/>
            <a:ext cx="184731" cy="2308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9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6" name="Rectangle 13"/>
          <p:cNvSpPr>
            <a:spLocks noChangeArrowheads="1"/>
          </p:cNvSpPr>
          <p:nvPr/>
        </p:nvSpPr>
        <p:spPr bwMode="auto">
          <a:xfrm>
            <a:off x="4479636" y="741834"/>
            <a:ext cx="184731" cy="2308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16387" name="Rectangle 13"/>
          <p:cNvSpPr>
            <a:spLocks noChangeArrowheads="1"/>
          </p:cNvSpPr>
          <p:nvPr/>
        </p:nvSpPr>
        <p:spPr bwMode="auto">
          <a:xfrm>
            <a:off x="4479636" y="741834"/>
            <a:ext cx="184731" cy="2308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1485900" y="5535235"/>
            <a:ext cx="1600200" cy="273844"/>
          </a:xfrm>
        </p:spPr>
        <p:txBody>
          <a:bodyPr/>
          <a:lstStyle/>
          <a:p>
            <a:pPr>
              <a:defRPr/>
            </a:pPr>
            <a:fld id="{ACC0859F-211E-4BD8-90A9-B4CAE3AF5FF0}" type="datetime4">
              <a:rPr lang="es-ES_tradnl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23 de marzo de 2017</a:t>
            </a:fld>
            <a:endParaRPr lang="es-ES_tradnl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2" name="Subtítulo 2"/>
          <p:cNvSpPr>
            <a:spLocks noGrp="1"/>
          </p:cNvSpPr>
          <p:nvPr>
            <p:ph type="subTitle" idx="1"/>
          </p:nvPr>
        </p:nvSpPr>
        <p:spPr>
          <a:xfrm>
            <a:off x="1505427" y="1506505"/>
            <a:ext cx="5948418" cy="675362"/>
          </a:xfrm>
        </p:spPr>
        <p:txBody>
          <a:bodyPr/>
          <a:lstStyle/>
          <a:p>
            <a:r>
              <a:rPr lang="es-CO" sz="28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Circuito Maestro </a:t>
            </a:r>
          </a:p>
        </p:txBody>
      </p:sp>
      <p:pic>
        <p:nvPicPr>
          <p:cNvPr id="8" name="Picture 2" descr="Resultado de imagen para IMAGENES DE OFICINAS EN SITIOS DIFER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627" y="2524592"/>
            <a:ext cx="3987568" cy="259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984638"/>
            <a:ext cx="3978567" cy="1102519"/>
          </a:xfrm>
        </p:spPr>
        <p:txBody>
          <a:bodyPr/>
          <a:lstStyle/>
          <a:p>
            <a:r>
              <a:rPr lang="es-CO" sz="1600" b="1" dirty="0" smtClean="0"/>
              <a:t>Yudy Barrera </a:t>
            </a:r>
            <a:r>
              <a:rPr lang="es-CO" sz="1600" b="1" dirty="0"/>
              <a:t>– Alvaro Andres Coy</a:t>
            </a:r>
            <a:br>
              <a:rPr lang="es-CO" sz="1600" b="1" dirty="0"/>
            </a:br>
            <a:r>
              <a:rPr lang="es-CO" sz="1600" b="1" dirty="0"/>
              <a:t>Consultores </a:t>
            </a:r>
            <a:r>
              <a:rPr lang="es-CO" sz="1600" b="1" dirty="0" smtClean="0"/>
              <a:t>Comerciales</a:t>
            </a:r>
            <a:endParaRPr lang="es-CO" sz="1600" b="1" dirty="0"/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-326644" y="741834"/>
            <a:ext cx="9612560" cy="66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CO" sz="4000" i="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OLIMPO / ERP SIESA ENTERPRISE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677" y="5254281"/>
            <a:ext cx="1470598" cy="56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97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42160" y="2148461"/>
            <a:ext cx="2088232" cy="66781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0" i="0" dirty="0" smtClean="0">
                <a:solidFill>
                  <a:schemeClr val="tx1"/>
                </a:solidFill>
                <a:latin typeface="Calibri Light" panose="020F0302020204030204" pitchFamily="34" charset="0"/>
                <a:hlinkClick r:id="rId2" action="ppaction://hlinksldjump"/>
              </a:rPr>
              <a:t>Instalación</a:t>
            </a:r>
            <a:endParaRPr lang="es-CO" sz="1400" b="0" i="0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16205" y="4142874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3" action="ppaction://hlinksldjump"/>
              </a:rPr>
              <a:t>Ubicación</a:t>
            </a:r>
            <a:endParaRPr lang="es-CO" sz="1400" b="0" i="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516216" y="2148461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4" action="ppaction://hlinksldjump"/>
              </a:rPr>
              <a:t>Extensiones</a:t>
            </a:r>
            <a:endParaRPr lang="es-CO" sz="1400" b="0" i="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CO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Color</a:t>
            </a:r>
            <a:endParaRPr lang="es-ES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516216" y="3281573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5" action="ppaction://hlinksldjump"/>
              </a:rPr>
              <a:t>Criterios de Clasificación de </a:t>
            </a:r>
            <a:r>
              <a:rPr lang="es-ES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5" action="ppaction://hlinksldjump"/>
              </a:rPr>
              <a:t>ítems</a:t>
            </a:r>
            <a:endParaRPr lang="es-ES" sz="1400" b="0" i="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ES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Clasificación del producto</a:t>
            </a:r>
            <a:endParaRPr lang="es-ES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721634" y="3147849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6" action="ppaction://hlinksldjump"/>
              </a:rPr>
              <a:t>Bodegas</a:t>
            </a:r>
            <a:endParaRPr lang="es-CO" sz="1400" b="0" i="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6516216" y="4221088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  <a:hlinkClick r:id="rId7" action="ppaction://hlinkfile"/>
            </a:endParaRPr>
          </a:p>
          <a:p>
            <a:pPr algn="ctr"/>
            <a:r>
              <a:rPr lang="es-CO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8" action="ppaction://hlinksldjump"/>
              </a:rPr>
              <a:t>Lotes</a:t>
            </a:r>
            <a:endParaRPr lang="es-CO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CO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Manual – código interno</a:t>
            </a:r>
          </a:p>
          <a:p>
            <a:pPr algn="ctr"/>
            <a:endParaRPr lang="es-ES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Pentágono 12">
            <a:hlinkClick r:id="rId9" action="ppaction://hlinksldjump"/>
          </p:cNvPr>
          <p:cNvSpPr/>
          <p:nvPr/>
        </p:nvSpPr>
        <p:spPr>
          <a:xfrm>
            <a:off x="600402" y="448066"/>
            <a:ext cx="2603446" cy="460654"/>
          </a:xfrm>
          <a:prstGeom prst="homePlate">
            <a:avLst/>
          </a:prstGeom>
          <a:solidFill>
            <a:schemeClr val="accent5">
              <a:lumMod val="9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8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COMERCIAL</a:t>
            </a:r>
            <a:endParaRPr lang="es-ES" sz="18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591792" y="2148461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10" action="ppaction://hlinksldjump"/>
              </a:rPr>
              <a:t>Ítems</a:t>
            </a:r>
            <a:endParaRPr lang="es-ES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ES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110 Referencias</a:t>
            </a:r>
          </a:p>
        </p:txBody>
      </p:sp>
      <p:cxnSp>
        <p:nvCxnSpPr>
          <p:cNvPr id="6" name="Conector recto de flecha 5"/>
          <p:cNvCxnSpPr>
            <a:stCxn id="5" idx="2"/>
            <a:endCxn id="15" idx="0"/>
          </p:cNvCxnSpPr>
          <p:nvPr/>
        </p:nvCxnSpPr>
        <p:spPr bwMode="auto">
          <a:xfrm flipH="1">
            <a:off x="1765750" y="2816276"/>
            <a:ext cx="20526" cy="331573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stCxn id="15" idx="2"/>
            <a:endCxn id="7" idx="0"/>
          </p:cNvCxnSpPr>
          <p:nvPr/>
        </p:nvCxnSpPr>
        <p:spPr bwMode="auto">
          <a:xfrm flipH="1">
            <a:off x="1760321" y="3815664"/>
            <a:ext cx="5429" cy="32721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/>
          <p:cNvCxnSpPr>
            <a:stCxn id="14" idx="3"/>
          </p:cNvCxnSpPr>
          <p:nvPr/>
        </p:nvCxnSpPr>
        <p:spPr bwMode="auto">
          <a:xfrm>
            <a:off x="5680024" y="2482369"/>
            <a:ext cx="836192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angular 31"/>
          <p:cNvCxnSpPr>
            <a:stCxn id="14" idx="3"/>
            <a:endCxn id="10" idx="1"/>
          </p:cNvCxnSpPr>
          <p:nvPr/>
        </p:nvCxnSpPr>
        <p:spPr bwMode="auto">
          <a:xfrm>
            <a:off x="5680024" y="2482369"/>
            <a:ext cx="836192" cy="12700"/>
          </a:xfrm>
          <a:prstGeom prst="bentConnector3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angular 32"/>
          <p:cNvCxnSpPr>
            <a:stCxn id="14" idx="3"/>
            <a:endCxn id="12" idx="1"/>
          </p:cNvCxnSpPr>
          <p:nvPr/>
        </p:nvCxnSpPr>
        <p:spPr bwMode="auto">
          <a:xfrm>
            <a:off x="5680024" y="2482369"/>
            <a:ext cx="836192" cy="1133112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14" idx="3"/>
            <a:endCxn id="16" idx="1"/>
          </p:cNvCxnSpPr>
          <p:nvPr/>
        </p:nvCxnSpPr>
        <p:spPr bwMode="auto">
          <a:xfrm>
            <a:off x="5680024" y="2482369"/>
            <a:ext cx="836192" cy="2072627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angular 42"/>
          <p:cNvCxnSpPr>
            <a:stCxn id="15" idx="3"/>
            <a:endCxn id="14" idx="1"/>
          </p:cNvCxnSpPr>
          <p:nvPr/>
        </p:nvCxnSpPr>
        <p:spPr bwMode="auto">
          <a:xfrm flipV="1">
            <a:off x="2809866" y="2482369"/>
            <a:ext cx="781926" cy="999388"/>
          </a:xfrm>
          <a:prstGeom prst="bentConnector3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ángulo 43"/>
          <p:cNvSpPr/>
          <p:nvPr/>
        </p:nvSpPr>
        <p:spPr>
          <a:xfrm>
            <a:off x="3591792" y="1112516"/>
            <a:ext cx="2088232" cy="66781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400" b="0" i="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CRISTACRYL</a:t>
            </a:r>
            <a:endParaRPr lang="es-ES" sz="1400" b="0" i="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53" name="Conector angular 52"/>
          <p:cNvCxnSpPr>
            <a:endCxn id="5" idx="0"/>
          </p:cNvCxnSpPr>
          <p:nvPr/>
        </p:nvCxnSpPr>
        <p:spPr bwMode="auto">
          <a:xfrm rot="5400000">
            <a:off x="3023678" y="536231"/>
            <a:ext cx="374828" cy="2849632"/>
          </a:xfrm>
          <a:prstGeom prst="bentConnector3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/>
          <p:cNvCxnSpPr>
            <a:stCxn id="44" idx="2"/>
            <a:endCxn id="14" idx="0"/>
          </p:cNvCxnSpPr>
          <p:nvPr/>
        </p:nvCxnSpPr>
        <p:spPr bwMode="auto">
          <a:xfrm>
            <a:off x="4635908" y="1780331"/>
            <a:ext cx="0" cy="36813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ángulo 39"/>
          <p:cNvSpPr/>
          <p:nvPr/>
        </p:nvSpPr>
        <p:spPr>
          <a:xfrm>
            <a:off x="6516216" y="5160603"/>
            <a:ext cx="2088232" cy="66781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CO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11" action="ppaction://hlinksldjump"/>
              </a:rPr>
              <a:t>Código de barras</a:t>
            </a:r>
            <a:endParaRPr lang="es-CO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CO" sz="1400" b="0" i="0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código interno</a:t>
            </a:r>
          </a:p>
          <a:p>
            <a:pPr algn="ctr"/>
            <a:endParaRPr lang="es-ES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31" name="Conector angular 30"/>
          <p:cNvCxnSpPr/>
          <p:nvPr/>
        </p:nvCxnSpPr>
        <p:spPr bwMode="auto">
          <a:xfrm rot="16200000" flipH="1">
            <a:off x="5801407" y="4851708"/>
            <a:ext cx="939515" cy="346088"/>
          </a:xfrm>
          <a:prstGeom prst="bentConnector3">
            <a:avLst>
              <a:gd name="adj1" fmla="val 100720"/>
            </a:avLst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ángulo 47"/>
          <p:cNvSpPr/>
          <p:nvPr/>
        </p:nvSpPr>
        <p:spPr>
          <a:xfrm>
            <a:off x="3591792" y="3258183"/>
            <a:ext cx="2088232" cy="110692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7" action="ppaction://hlinkfile"/>
              </a:rPr>
              <a:t>Tipo de Inventario</a:t>
            </a:r>
            <a:endParaRPr lang="es-ES" sz="1400" b="0" i="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ES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Acorde a las cuentas 14 del PUC, y en este se indica si se maneja lotes y/o lotes</a:t>
            </a:r>
            <a:endParaRPr lang="es-ES" sz="1400" b="0" i="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693025"/>
            <a:ext cx="2195737" cy="838981"/>
          </a:xfrm>
          <a:prstGeom prst="rect">
            <a:avLst/>
          </a:prstGeom>
        </p:spPr>
      </p:pic>
      <p:sp>
        <p:nvSpPr>
          <p:cNvPr id="49" name="Rectángulo 48"/>
          <p:cNvSpPr/>
          <p:nvPr/>
        </p:nvSpPr>
        <p:spPr>
          <a:xfrm>
            <a:off x="3591792" y="4721497"/>
            <a:ext cx="2088232" cy="110692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hlinkClick r:id="rId7" action="ppaction://hlinkfile"/>
              </a:rPr>
              <a:t>Grupo impositivo</a:t>
            </a:r>
            <a:endParaRPr lang="es-ES" sz="1400" b="0" i="0" dirty="0" smtClean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s-ES" sz="1400" b="0" i="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Se indica impuestos del producto y retenciones dependiendo si es bien o servicio.</a:t>
            </a:r>
          </a:p>
        </p:txBody>
      </p:sp>
    </p:spTree>
    <p:extLst>
      <p:ext uri="{BB962C8B-B14F-4D97-AF65-F5344CB8AC3E}">
        <p14:creationId xmlns:p14="http://schemas.microsoft.com/office/powerpoint/2010/main" val="15678397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ágono 3">
            <a:hlinkClick r:id="rId2" action="ppaction://hlinksldjump"/>
          </p:cNvPr>
          <p:cNvSpPr/>
          <p:nvPr/>
        </p:nvSpPr>
        <p:spPr>
          <a:xfrm>
            <a:off x="600402" y="448066"/>
            <a:ext cx="3323526" cy="46065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tx1"/>
                </a:solidFill>
                <a:latin typeface="Calibri Light" panose="020F0302020204030204" pitchFamily="34" charset="0"/>
                <a:hlinkClick r:id="rId2" action="ppaction://hlinksldjump"/>
              </a:rPr>
              <a:t>Instalación</a:t>
            </a:r>
            <a:endParaRPr lang="es-ES" sz="28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693025"/>
            <a:ext cx="2195737" cy="838981"/>
          </a:xfrm>
          <a:prstGeom prst="rect">
            <a:avLst/>
          </a:prstGeom>
        </p:spPr>
      </p:pic>
      <p:graphicFrame>
        <p:nvGraphicFramePr>
          <p:cNvPr id="33" name="1 Diagrama"/>
          <p:cNvGraphicFramePr/>
          <p:nvPr>
            <p:extLst>
              <p:ext uri="{D42A27DB-BD31-4B8C-83A1-F6EECF244321}">
                <p14:modId xmlns:p14="http://schemas.microsoft.com/office/powerpoint/2010/main" val="1906840687"/>
              </p:ext>
            </p:extLst>
          </p:nvPr>
        </p:nvGraphicFramePr>
        <p:xfrm>
          <a:off x="600402" y="1112516"/>
          <a:ext cx="5544616" cy="3780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Resultado de imagen para control de cost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564904"/>
            <a:ext cx="2328193" cy="232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115616" y="479715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400" b="0" i="0" dirty="0">
                <a:latin typeface="+mj-lt"/>
              </a:rPr>
              <a:t>Control del Costo</a:t>
            </a:r>
          </a:p>
          <a:p>
            <a:pPr algn="ctr"/>
            <a:r>
              <a:rPr lang="es-CO" sz="2400" b="0" i="0" dirty="0">
                <a:latin typeface="+mj-lt"/>
              </a:rPr>
              <a:t>(Promedio)</a:t>
            </a:r>
          </a:p>
        </p:txBody>
      </p:sp>
    </p:spTree>
    <p:extLst>
      <p:ext uri="{BB962C8B-B14F-4D97-AF65-F5344CB8AC3E}">
        <p14:creationId xmlns:p14="http://schemas.microsoft.com/office/powerpoint/2010/main" val="1765107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ágono 5">
            <a:hlinkClick r:id="rId2" action="ppaction://hlinksldjump"/>
          </p:cNvPr>
          <p:cNvSpPr/>
          <p:nvPr/>
        </p:nvSpPr>
        <p:spPr>
          <a:xfrm>
            <a:off x="600401" y="448066"/>
            <a:ext cx="3189569" cy="46065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Bodegas</a:t>
            </a:r>
            <a:endParaRPr lang="es-ES" sz="2800" dirty="0">
              <a:solidFill>
                <a:schemeClr val="bg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693025"/>
            <a:ext cx="2195737" cy="838981"/>
          </a:xfrm>
          <a:prstGeom prst="rect">
            <a:avLst/>
          </a:prstGeom>
        </p:spPr>
      </p:pic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961" y="2708920"/>
            <a:ext cx="307616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/>
          <p:cNvSpPr/>
          <p:nvPr/>
        </p:nvSpPr>
        <p:spPr>
          <a:xfrm>
            <a:off x="4075695" y="1079069"/>
            <a:ext cx="1296144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MATERIAS PRIMAS </a:t>
            </a:r>
            <a:endParaRPr lang="es-ES" sz="1050" dirty="0">
              <a:solidFill>
                <a:schemeClr val="tx1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959347" y="3285179"/>
            <a:ext cx="1176140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BARRANQUILLA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2922805" y="5191768"/>
            <a:ext cx="1296144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MEDELLIN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" name="Elipse 13"/>
          <p:cNvSpPr/>
          <p:nvPr/>
        </p:nvSpPr>
        <p:spPr>
          <a:xfrm>
            <a:off x="4498995" y="5245209"/>
            <a:ext cx="1570140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IMPORTACIONES </a:t>
            </a:r>
            <a:endParaRPr lang="es-ES" sz="1050" dirty="0">
              <a:solidFill>
                <a:schemeClr val="tx1"/>
              </a:solidFill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6250123" y="4819462"/>
            <a:ext cx="1296144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DE INSUMOS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" name="Elipse 15"/>
          <p:cNvSpPr/>
          <p:nvPr/>
        </p:nvSpPr>
        <p:spPr>
          <a:xfrm>
            <a:off x="5629090" y="1344556"/>
            <a:ext cx="1443580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PRODUCTO </a:t>
            </a:r>
            <a:r>
              <a:rPr lang="es-ES" sz="1050" b="0" dirty="0" smtClean="0">
                <a:solidFill>
                  <a:schemeClr val="tx1"/>
                </a:solidFill>
              </a:rPr>
              <a:t>TERMINAD0</a:t>
            </a:r>
            <a:r>
              <a:rPr lang="es-ES" sz="1050" dirty="0" smtClean="0">
                <a:solidFill>
                  <a:schemeClr val="tx1"/>
                </a:solidFill>
              </a:rPr>
              <a:t> </a:t>
            </a:r>
            <a:endParaRPr lang="es-ES" sz="1050" dirty="0">
              <a:solidFill>
                <a:schemeClr val="tx1"/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7001614" y="2279802"/>
            <a:ext cx="1701755" cy="1290284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CUARENTENA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" name="Elipse 17"/>
          <p:cNvSpPr/>
          <p:nvPr/>
        </p:nvSpPr>
        <p:spPr>
          <a:xfrm>
            <a:off x="7320325" y="3819184"/>
            <a:ext cx="1607651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NO CONFORMES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Elipse 18"/>
          <p:cNvSpPr/>
          <p:nvPr/>
        </p:nvSpPr>
        <p:spPr>
          <a:xfrm>
            <a:off x="1466819" y="4555655"/>
            <a:ext cx="1296144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b="0" dirty="0">
                <a:solidFill>
                  <a:schemeClr val="tx1"/>
                </a:solidFill>
              </a:rPr>
              <a:t>BODEGA CALI</a:t>
            </a:r>
            <a:r>
              <a:rPr lang="es-ES" sz="105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1" name="Conector recto de flecha 10"/>
          <p:cNvCxnSpPr/>
          <p:nvPr/>
        </p:nvCxnSpPr>
        <p:spPr bwMode="auto">
          <a:xfrm flipV="1">
            <a:off x="5572201" y="2568692"/>
            <a:ext cx="400902" cy="467406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Conector recto de flecha 20"/>
          <p:cNvCxnSpPr/>
          <p:nvPr/>
        </p:nvCxnSpPr>
        <p:spPr bwMode="auto">
          <a:xfrm flipV="1">
            <a:off x="6113124" y="3078832"/>
            <a:ext cx="785071" cy="292097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Conector recto de flecha 25"/>
          <p:cNvCxnSpPr/>
          <p:nvPr/>
        </p:nvCxnSpPr>
        <p:spPr bwMode="auto">
          <a:xfrm>
            <a:off x="5868144" y="3819184"/>
            <a:ext cx="1368152" cy="455134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Conector recto de flecha 27"/>
          <p:cNvCxnSpPr/>
          <p:nvPr/>
        </p:nvCxnSpPr>
        <p:spPr bwMode="auto">
          <a:xfrm>
            <a:off x="5536576" y="4275094"/>
            <a:ext cx="787613" cy="662286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Conector recto de flecha 30"/>
          <p:cNvCxnSpPr/>
          <p:nvPr/>
        </p:nvCxnSpPr>
        <p:spPr bwMode="auto">
          <a:xfrm>
            <a:off x="5102114" y="4856545"/>
            <a:ext cx="82893" cy="346322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5" name="Conector recto de flecha 1024"/>
          <p:cNvCxnSpPr/>
          <p:nvPr/>
        </p:nvCxnSpPr>
        <p:spPr bwMode="auto">
          <a:xfrm flipH="1">
            <a:off x="2713518" y="4431252"/>
            <a:ext cx="729889" cy="365900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9" name="Conector recto de flecha 1028"/>
          <p:cNvCxnSpPr>
            <a:stCxn id="1028" idx="1"/>
          </p:cNvCxnSpPr>
          <p:nvPr/>
        </p:nvCxnSpPr>
        <p:spPr bwMode="auto">
          <a:xfrm flipH="1">
            <a:off x="2219517" y="3753036"/>
            <a:ext cx="680444" cy="144211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1" name="Conector recto de flecha 1030"/>
          <p:cNvCxnSpPr/>
          <p:nvPr/>
        </p:nvCxnSpPr>
        <p:spPr bwMode="auto">
          <a:xfrm flipH="1" flipV="1">
            <a:off x="2283243" y="2881536"/>
            <a:ext cx="707332" cy="489393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3" name="Conector recto de flecha 1032"/>
          <p:cNvCxnSpPr>
            <a:endCxn id="9" idx="4"/>
          </p:cNvCxnSpPr>
          <p:nvPr/>
        </p:nvCxnSpPr>
        <p:spPr bwMode="auto">
          <a:xfrm flipV="1">
            <a:off x="4723767" y="2303205"/>
            <a:ext cx="0" cy="346322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5" name="Elipse 44"/>
          <p:cNvSpPr/>
          <p:nvPr/>
        </p:nvSpPr>
        <p:spPr>
          <a:xfrm>
            <a:off x="976701" y="1857944"/>
            <a:ext cx="1296144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 dirty="0">
              <a:solidFill>
                <a:schemeClr val="tx1"/>
              </a:solidFill>
            </a:endParaRPr>
          </a:p>
        </p:txBody>
      </p:sp>
      <p:sp>
        <p:nvSpPr>
          <p:cNvPr id="46" name="Elipse 45"/>
          <p:cNvSpPr/>
          <p:nvPr/>
        </p:nvSpPr>
        <p:spPr>
          <a:xfrm>
            <a:off x="2438322" y="1129366"/>
            <a:ext cx="1296144" cy="1224136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 dirty="0">
              <a:solidFill>
                <a:schemeClr val="tx1"/>
              </a:solidFill>
            </a:endParaRPr>
          </a:p>
        </p:txBody>
      </p:sp>
      <p:cxnSp>
        <p:nvCxnSpPr>
          <p:cNvPr id="54" name="Conector recto de flecha 53"/>
          <p:cNvCxnSpPr/>
          <p:nvPr/>
        </p:nvCxnSpPr>
        <p:spPr bwMode="auto">
          <a:xfrm flipH="1" flipV="1">
            <a:off x="3463597" y="2353502"/>
            <a:ext cx="326374" cy="444000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Conector recto de flecha 61"/>
          <p:cNvCxnSpPr/>
          <p:nvPr/>
        </p:nvCxnSpPr>
        <p:spPr bwMode="auto">
          <a:xfrm flipH="1">
            <a:off x="3891092" y="4806248"/>
            <a:ext cx="127927" cy="396619"/>
          </a:xfrm>
          <a:prstGeom prst="straightConnector1">
            <a:avLst/>
          </a:prstGeom>
          <a:noFill/>
          <a:ln w="38100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76685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892" y="1556792"/>
            <a:ext cx="4989630" cy="28083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7811"/>
            <a:ext cx="2195737" cy="83898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933056"/>
            <a:ext cx="6200775" cy="2695575"/>
          </a:xfrm>
          <a:prstGeom prst="rect">
            <a:avLst/>
          </a:prstGeom>
        </p:spPr>
      </p:pic>
      <p:pic>
        <p:nvPicPr>
          <p:cNvPr id="2050" name="Picture 2" descr="Resultado de imagen para ubicacion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2092275" cy="240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Pentágono 22">
            <a:hlinkClick r:id="rId6" action="ppaction://hlinksldjump"/>
          </p:cNvPr>
          <p:cNvSpPr/>
          <p:nvPr/>
        </p:nvSpPr>
        <p:spPr>
          <a:xfrm>
            <a:off x="600401" y="448066"/>
            <a:ext cx="3467541" cy="46065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Ubicación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4067943" y="2736081"/>
            <a:ext cx="2384351" cy="404887"/>
          </a:xfrm>
          <a:prstGeom prst="rect">
            <a:avLst/>
          </a:prstGeom>
          <a:noFill/>
          <a:ln w="9525">
            <a:solidFill>
              <a:srgbClr val="C0000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66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ágono 3">
            <a:hlinkClick r:id="rId2" action="ppaction://hlinksldjump"/>
          </p:cNvPr>
          <p:cNvSpPr/>
          <p:nvPr/>
        </p:nvSpPr>
        <p:spPr>
          <a:xfrm>
            <a:off x="600402" y="448066"/>
            <a:ext cx="3179510" cy="46065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Ítem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73" y="1135824"/>
            <a:ext cx="5334108" cy="23042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1963916"/>
            <a:ext cx="2603446" cy="2952328"/>
          </a:xfrm>
          <a:prstGeom prst="rect">
            <a:avLst/>
          </a:prstGeom>
        </p:spPr>
      </p:pic>
      <p:pic>
        <p:nvPicPr>
          <p:cNvPr id="3078" name="Picture 6" descr="http://www.cristacryl.com/Catalogos_PDF/imag0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95" y="3667184"/>
            <a:ext cx="4176464" cy="267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7811"/>
            <a:ext cx="2195737" cy="83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705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ágono 3">
            <a:hlinkClick r:id="rId2" action="ppaction://hlinksldjump"/>
          </p:cNvPr>
          <p:cNvSpPr/>
          <p:nvPr/>
        </p:nvSpPr>
        <p:spPr>
          <a:xfrm>
            <a:off x="600402" y="448066"/>
            <a:ext cx="3683566" cy="46065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Extensiones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861048"/>
            <a:ext cx="6283190" cy="23042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196752"/>
            <a:ext cx="4293649" cy="24704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7811"/>
            <a:ext cx="2195737" cy="83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010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ágono 3">
            <a:hlinkClick r:id="rId2" action="ppaction://hlinksldjump"/>
          </p:cNvPr>
          <p:cNvSpPr/>
          <p:nvPr/>
        </p:nvSpPr>
        <p:spPr>
          <a:xfrm>
            <a:off x="600402" y="448066"/>
            <a:ext cx="4043606" cy="532662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Criterios de clasificación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700808"/>
            <a:ext cx="2016224" cy="37076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3068960"/>
            <a:ext cx="5524500" cy="2876550"/>
          </a:xfrm>
          <a:prstGeom prst="rect">
            <a:avLst/>
          </a:prstGeom>
        </p:spPr>
      </p:pic>
      <p:pic>
        <p:nvPicPr>
          <p:cNvPr id="6146" name="Picture 2" descr="Resultado de imagen para ORGANIZACION DE INVENTARI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39246"/>
            <a:ext cx="3456384" cy="209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6379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ágono 3">
            <a:hlinkClick r:id="rId2" action="ppaction://hlinksldjump"/>
          </p:cNvPr>
          <p:cNvSpPr/>
          <p:nvPr/>
        </p:nvSpPr>
        <p:spPr>
          <a:xfrm>
            <a:off x="600402" y="448066"/>
            <a:ext cx="4043606" cy="532662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Lotes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477" y="1575256"/>
            <a:ext cx="5905500" cy="14859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7811"/>
            <a:ext cx="2195737" cy="838981"/>
          </a:xfrm>
          <a:prstGeom prst="rect">
            <a:avLst/>
          </a:prstGeom>
        </p:spPr>
      </p:pic>
      <p:grpSp>
        <p:nvGrpSpPr>
          <p:cNvPr id="21" name="14 Grupo"/>
          <p:cNvGrpSpPr/>
          <p:nvPr/>
        </p:nvGrpSpPr>
        <p:grpSpPr>
          <a:xfrm>
            <a:off x="-85525" y="2798286"/>
            <a:ext cx="5415459" cy="3544168"/>
            <a:chOff x="1524000" y="1397000"/>
            <a:chExt cx="6096000" cy="4064000"/>
          </a:xfrm>
        </p:grpSpPr>
        <p:graphicFrame>
          <p:nvGraphicFramePr>
            <p:cNvPr id="22" name="1 Diagrama"/>
            <p:cNvGraphicFramePr/>
            <p:nvPr/>
          </p:nvGraphicFramePr>
          <p:xfrm>
            <a:off x="1524000" y="1397000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pic>
          <p:nvPicPr>
            <p:cNvPr id="23" name="Picture 46" descr="878776Thumb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643306" y="3500438"/>
              <a:ext cx="557222" cy="513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24" name="Picture 7" descr="medizin1"/>
            <p:cNvPicPr>
              <a:picLocks noChangeAspect="1" noChangeArrowheads="1" noCrop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428992" y="4214818"/>
              <a:ext cx="428632" cy="631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25" name="Picture 52" descr="360654Thumb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232535" y="4214818"/>
              <a:ext cx="267895" cy="2467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26" name="Picture 58" descr="013298Thumb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000364" y="3714752"/>
              <a:ext cx="385769" cy="355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27" name="Picture 70" descr="857590Thumb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357554" y="3925798"/>
              <a:ext cx="300043" cy="276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28" name="Picture 64" descr="471267Thumb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3214678" y="3357562"/>
              <a:ext cx="482211" cy="444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29" name="Picture 19" descr="fit_prata_satin_metalico_pil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357686" y="3640046"/>
              <a:ext cx="906441" cy="621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30" name="Picture 24" descr="ECO100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4857752" y="4282988"/>
              <a:ext cx="428628" cy="433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31" name="Picture 33" descr="Nokia 3120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502432" y="4572008"/>
              <a:ext cx="283882" cy="43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32" name="Picture 37" descr="Nokia 6230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4357686" y="4282988"/>
              <a:ext cx="285752" cy="434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pic>
          <p:nvPicPr>
            <p:cNvPr id="33" name="Picture 41" descr="Nokia 3220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5357818" y="3884521"/>
              <a:ext cx="264058" cy="401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</p:grpSp>
    </p:spTree>
    <p:extLst>
      <p:ext uri="{BB962C8B-B14F-4D97-AF65-F5344CB8AC3E}">
        <p14:creationId xmlns:p14="http://schemas.microsoft.com/office/powerpoint/2010/main" val="1594386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556792"/>
            <a:ext cx="2895600" cy="1066800"/>
          </a:xfrm>
          <a:prstGeom prst="rect">
            <a:avLst/>
          </a:prstGeom>
        </p:spPr>
      </p:pic>
      <p:sp>
        <p:nvSpPr>
          <p:cNvPr id="5" name="Pentágono 4">
            <a:hlinkClick r:id="rId3" action="ppaction://hlinksldjump"/>
          </p:cNvPr>
          <p:cNvSpPr/>
          <p:nvPr/>
        </p:nvSpPr>
        <p:spPr>
          <a:xfrm>
            <a:off x="600402" y="448066"/>
            <a:ext cx="4043606" cy="532662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rPr>
              <a:t>Código de Barras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79" y="2846837"/>
            <a:ext cx="4896544" cy="3067050"/>
          </a:xfrm>
          <a:prstGeom prst="rect">
            <a:avLst/>
          </a:prstGeom>
        </p:spPr>
      </p:pic>
      <p:pic>
        <p:nvPicPr>
          <p:cNvPr id="7170" name="Picture 2" descr="Resultado de imagen para lector de codigo de barr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46837"/>
            <a:ext cx="2933163" cy="24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17811"/>
            <a:ext cx="2195737" cy="83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316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>
            <a:spLocks noChangeArrowheads="1"/>
          </p:cNvSpPr>
          <p:nvPr/>
        </p:nvSpPr>
        <p:spPr bwMode="auto">
          <a:xfrm>
            <a:off x="1763688" y="660955"/>
            <a:ext cx="5904656" cy="707886"/>
          </a:xfrm>
          <a:prstGeom prst="rect">
            <a:avLst/>
          </a:prstGeom>
          <a:solidFill>
            <a:schemeClr val="bg1"/>
          </a:solidFill>
          <a:ln w="9525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O" sz="4000" ker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 Muchas Gracias !</a:t>
            </a:r>
            <a:endParaRPr lang="es-CO" sz="4000" kern="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0" y="0"/>
            <a:ext cx="2268538" cy="20605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27584" y="6165304"/>
            <a:ext cx="1783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b="0" i="0" dirty="0" smtClean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Yudy E. Barrera Vargas</a:t>
            </a:r>
            <a:endParaRPr lang="es-ES" sz="1400" b="0" i="0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6" name="Picture 2" descr="Resultado de imagen para imagenes de grupos de trabaj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506" y="1556792"/>
            <a:ext cx="401955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483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4925">
          <a:solidFill>
            <a:srgbClr val="FFFFFF"/>
          </a:solidFill>
        </a:ln>
        <a:effectLst>
          <a:outerShdw blurRad="317500" dir="2700000" algn="ctr">
            <a:srgbClr val="000000">
              <a:alpha val="43000"/>
            </a:srgbClr>
          </a:outerShdw>
        </a:effectLst>
        <a:sp3d extrusionH="38100" prstMaterial="clear">
          <a:bevelT w="260350" h="50800" prst="softRound"/>
          <a:bevelB prst="softRound"/>
        </a:sp3d>
      </a:spPr>
      <a:bodyPr anchor="ctr"/>
      <a:lstStyle>
        <a:defPPr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200" b="1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13393</TotalTime>
  <Words>167</Words>
  <Application>Microsoft Office PowerPoint</Application>
  <PresentationFormat>Presentación en pantalla (4:3)</PresentationFormat>
  <Paragraphs>60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 Light</vt:lpstr>
      <vt:lpstr>Verdana</vt:lpstr>
      <vt:lpstr>Diseño predeterminado</vt:lpstr>
      <vt:lpstr>Yudy Barrera – Alvaro Andres Coy Consultores Comerciales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Top Of Mind</dc:creator>
  <cp:lastModifiedBy>Yudy Estefany Barrera Vargas</cp:lastModifiedBy>
  <cp:revision>978</cp:revision>
  <dcterms:created xsi:type="dcterms:W3CDTF">2007-03-08T00:15:56Z</dcterms:created>
  <dcterms:modified xsi:type="dcterms:W3CDTF">2017-03-23T17:09:51Z</dcterms:modified>
</cp:coreProperties>
</file>