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6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7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8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19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Override20.xml" ContentType="application/vnd.openxmlformats-officedocument.themeOverr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heme/themeOverride21.xml" ContentType="application/vnd.openxmlformats-officedocument.themeOverr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heme/themeOverride22.xml" ContentType="application/vnd.openxmlformats-officedocument.themeOverr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heme/themeOverride23.xml" ContentType="application/vnd.openxmlformats-officedocument.themeOverr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theme/themeOverride24.xml" ContentType="application/vnd.openxmlformats-officedocument.themeOverr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theme/themeOverride25.xml" ContentType="application/vnd.openxmlformats-officedocument.themeOverr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theme/themeOverride30.xml" ContentType="application/vnd.openxmlformats-officedocument.themeOverr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theme/themeOverride35.xml" ContentType="application/vnd.openxmlformats-officedocument.themeOverr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theme/themeOverride36.xml" ContentType="application/vnd.openxmlformats-officedocument.themeOverr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theme/themeOverride37.xml" ContentType="application/vnd.openxmlformats-officedocument.themeOverr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ppt/theme/themeOverride41.xml" ContentType="application/vnd.openxmlformats-officedocument.themeOverride+xml"/>
  <Override PartName="/ppt/theme/themeOverride42.xml" ContentType="application/vnd.openxmlformats-officedocument.themeOverride+xml"/>
  <Override PartName="/ppt/theme/themeOverride43.xml" ContentType="application/vnd.openxmlformats-officedocument.themeOverride+xml"/>
  <Override PartName="/ppt/theme/themeOverride44.xml" ContentType="application/vnd.openxmlformats-officedocument.themeOverride+xml"/>
  <Override PartName="/ppt/theme/themeOverride4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257" r:id="rId3"/>
    <p:sldId id="260" r:id="rId4"/>
    <p:sldId id="313" r:id="rId5"/>
    <p:sldId id="314" r:id="rId6"/>
    <p:sldId id="315" r:id="rId7"/>
    <p:sldId id="311" r:id="rId8"/>
    <p:sldId id="294" r:id="rId9"/>
    <p:sldId id="259" r:id="rId10"/>
    <p:sldId id="295" r:id="rId11"/>
    <p:sldId id="296" r:id="rId12"/>
    <p:sldId id="297" r:id="rId13"/>
    <p:sldId id="299" r:id="rId14"/>
    <p:sldId id="298" r:id="rId15"/>
    <p:sldId id="300" r:id="rId16"/>
    <p:sldId id="301" r:id="rId17"/>
    <p:sldId id="317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2" r:id="rId28"/>
    <p:sldId id="261" r:id="rId29"/>
    <p:sldId id="262" r:id="rId30"/>
    <p:sldId id="264" r:id="rId31"/>
    <p:sldId id="318" r:id="rId32"/>
    <p:sldId id="263" r:id="rId33"/>
    <p:sldId id="319" r:id="rId34"/>
    <p:sldId id="320" r:id="rId35"/>
    <p:sldId id="276" r:id="rId36"/>
    <p:sldId id="277" r:id="rId37"/>
    <p:sldId id="321" r:id="rId38"/>
    <p:sldId id="278" r:id="rId39"/>
    <p:sldId id="279" r:id="rId40"/>
    <p:sldId id="280" r:id="rId41"/>
    <p:sldId id="281" r:id="rId42"/>
    <p:sldId id="266" r:id="rId43"/>
    <p:sldId id="282" r:id="rId44"/>
    <p:sldId id="285" r:id="rId45"/>
    <p:sldId id="288" r:id="rId46"/>
    <p:sldId id="289" r:id="rId47"/>
    <p:sldId id="290" r:id="rId48"/>
    <p:sldId id="292" r:id="rId49"/>
    <p:sldId id="291" r:id="rId50"/>
    <p:sldId id="293" r:id="rId51"/>
  </p:sldIdLst>
  <p:sldSz cx="9144000" cy="6858000" type="screen4x3"/>
  <p:notesSz cx="6888163" cy="10020300"/>
  <p:custShowLst>
    <p:custShow name="abel" id="0">
      <p:sldLst>
        <p:sld r:id="rId8"/>
        <p:sld r:id="rId9"/>
        <p:sld r:id="rId33"/>
        <p:sld r:id="rId36"/>
        <p:sld r:id="rId37"/>
        <p:sld r:id="rId39"/>
        <p:sld r:id="rId40"/>
        <p:sld r:id="rId41"/>
        <p:sld r:id="rId42"/>
        <p:sld r:id="rId43"/>
        <p:sld r:id="rId45"/>
      </p:sldLst>
    </p:custShow>
  </p:custShowLst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68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68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68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68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68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68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68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68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6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CC6"/>
    <a:srgbClr val="47D872"/>
    <a:srgbClr val="F79646"/>
    <a:srgbClr val="F0E146"/>
    <a:srgbClr val="ACE946"/>
    <a:srgbClr val="60E146"/>
    <a:srgbClr val="49CFAE"/>
    <a:srgbClr val="C4F8EA"/>
    <a:srgbClr val="FFFFFF"/>
    <a:srgbClr val="FDF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 snapToObjects="1">
      <p:cViewPr varScale="1">
        <p:scale>
          <a:sx n="70" d="100"/>
          <a:sy n="70" d="100"/>
        </p:scale>
        <p:origin x="13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6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7" Type="http://schemas.openxmlformats.org/officeDocument/2006/relationships/slide" Target="../slides/slide26.xml"/><Relationship Id="rId2" Type="http://schemas.openxmlformats.org/officeDocument/2006/relationships/slide" Target="../slides/slide21.xml"/><Relationship Id="rId1" Type="http://schemas.openxmlformats.org/officeDocument/2006/relationships/slide" Target="../slides/slide20.xml"/><Relationship Id="rId6" Type="http://schemas.openxmlformats.org/officeDocument/2006/relationships/slide" Target="../slides/slide25.xml"/><Relationship Id="rId5" Type="http://schemas.openxmlformats.org/officeDocument/2006/relationships/slide" Target="../slides/slide24.xml"/><Relationship Id="rId4" Type="http://schemas.openxmlformats.org/officeDocument/2006/relationships/slide" Target="../slides/slide2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96998A-D28B-449D-B2EE-D2F88B99383F}" type="doc">
      <dgm:prSet loTypeId="urn:microsoft.com/office/officeart/2011/layout/ConvergingText" loCatId="process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7089CBBF-C0C0-451B-A4C9-9AF6E0D92BB0}">
      <dgm:prSet phldrT="[Texto]"/>
      <dgm:spPr/>
      <dgm:t>
        <a:bodyPr/>
        <a:lstStyle/>
        <a:p>
          <a:r>
            <a:rPr lang="es-CO" dirty="0" smtClean="0"/>
            <a:t>LIQUIDACIONES DE NOMINA</a:t>
          </a:r>
          <a:endParaRPr lang="es-CO" dirty="0"/>
        </a:p>
      </dgm:t>
    </dgm:pt>
    <dgm:pt modelId="{4DCC6592-8E3A-4A80-B4D1-0153FEC36450}" type="parTrans" cxnId="{BD9EE21D-A54E-4020-96FB-1E33FBAE4A77}">
      <dgm:prSet/>
      <dgm:spPr/>
      <dgm:t>
        <a:bodyPr/>
        <a:lstStyle/>
        <a:p>
          <a:endParaRPr lang="es-CO"/>
        </a:p>
      </dgm:t>
    </dgm:pt>
    <dgm:pt modelId="{A05B5924-8A68-497C-B44C-AAF3DF9252CE}" type="sibTrans" cxnId="{BD9EE21D-A54E-4020-96FB-1E33FBAE4A77}">
      <dgm:prSet/>
      <dgm:spPr/>
      <dgm:t>
        <a:bodyPr/>
        <a:lstStyle/>
        <a:p>
          <a:endParaRPr lang="es-CO"/>
        </a:p>
      </dgm:t>
    </dgm:pt>
    <dgm:pt modelId="{EBBDBF76-8001-43BF-93C0-0ECC445B776B}">
      <dgm:prSet phldrT="[Texto]"/>
      <dgm:spPr/>
      <dgm:t>
        <a:bodyPr/>
        <a:lstStyle/>
        <a:p>
          <a:r>
            <a:rPr lang="es-CO" b="1" dirty="0" smtClean="0">
              <a:solidFill>
                <a:schemeClr val="accent2">
                  <a:lumMod val="50000"/>
                </a:schemeClr>
              </a:solidFill>
            </a:rPr>
            <a:t>MAESTROS BASICOS</a:t>
          </a:r>
          <a:endParaRPr lang="es-CO" b="1" dirty="0">
            <a:solidFill>
              <a:schemeClr val="accent2">
                <a:lumMod val="50000"/>
              </a:schemeClr>
            </a:solidFill>
          </a:endParaRPr>
        </a:p>
      </dgm:t>
    </dgm:pt>
    <dgm:pt modelId="{8FA4794A-9963-4550-9AE0-B13CF2E56530}" type="parTrans" cxnId="{3E8C6D71-65FF-4111-811B-DC9E2D9A49C6}">
      <dgm:prSet/>
      <dgm:spPr/>
      <dgm:t>
        <a:bodyPr/>
        <a:lstStyle/>
        <a:p>
          <a:endParaRPr lang="es-CO"/>
        </a:p>
      </dgm:t>
    </dgm:pt>
    <dgm:pt modelId="{BF777A30-71CE-4B7D-B445-A11D119FDE0B}" type="sibTrans" cxnId="{3E8C6D71-65FF-4111-811B-DC9E2D9A49C6}">
      <dgm:prSet/>
      <dgm:spPr/>
      <dgm:t>
        <a:bodyPr/>
        <a:lstStyle/>
        <a:p>
          <a:endParaRPr lang="es-CO"/>
        </a:p>
      </dgm:t>
    </dgm:pt>
    <dgm:pt modelId="{3B5348C1-6FD6-4768-9C14-4544D493F3FB}">
      <dgm:prSet phldrT="[Texto]"/>
      <dgm:spPr/>
      <dgm:t>
        <a:bodyPr/>
        <a:lstStyle/>
        <a:p>
          <a:r>
            <a:rPr lang="es-CO" b="1" dirty="0" smtClean="0">
              <a:solidFill>
                <a:schemeClr val="accent2">
                  <a:lumMod val="50000"/>
                </a:schemeClr>
              </a:solidFill>
            </a:rPr>
            <a:t>CONTRATO EMPLEADO</a:t>
          </a:r>
          <a:endParaRPr lang="es-CO" b="1" dirty="0">
            <a:solidFill>
              <a:schemeClr val="accent2">
                <a:lumMod val="50000"/>
              </a:schemeClr>
            </a:solidFill>
          </a:endParaRPr>
        </a:p>
      </dgm:t>
    </dgm:pt>
    <dgm:pt modelId="{20A16F14-E130-4B7B-BCF7-1E25EE5471A6}" type="parTrans" cxnId="{1DCCCDF9-55A4-48BA-9945-46894B3FCC0F}">
      <dgm:prSet/>
      <dgm:spPr/>
      <dgm:t>
        <a:bodyPr/>
        <a:lstStyle/>
        <a:p>
          <a:endParaRPr lang="es-CO"/>
        </a:p>
      </dgm:t>
    </dgm:pt>
    <dgm:pt modelId="{7D41BCA6-B1B1-4705-8C19-0687478F5497}" type="sibTrans" cxnId="{1DCCCDF9-55A4-48BA-9945-46894B3FCC0F}">
      <dgm:prSet/>
      <dgm:spPr/>
      <dgm:t>
        <a:bodyPr/>
        <a:lstStyle/>
        <a:p>
          <a:endParaRPr lang="es-CO"/>
        </a:p>
      </dgm:t>
    </dgm:pt>
    <dgm:pt modelId="{2EE76788-C0D9-422C-A7AC-3A21F5CC3584}">
      <dgm:prSet phldrT="[Texto]"/>
      <dgm:spPr/>
      <dgm:t>
        <a:bodyPr/>
        <a:lstStyle/>
        <a:p>
          <a:r>
            <a:rPr lang="es-CO" b="1" dirty="0" smtClean="0">
              <a:solidFill>
                <a:schemeClr val="accent2">
                  <a:lumMod val="50000"/>
                </a:schemeClr>
              </a:solidFill>
            </a:rPr>
            <a:t>SALDOS INICIALES</a:t>
          </a:r>
          <a:endParaRPr lang="es-CO" b="1" dirty="0">
            <a:solidFill>
              <a:schemeClr val="accent2">
                <a:lumMod val="50000"/>
              </a:schemeClr>
            </a:solidFill>
          </a:endParaRPr>
        </a:p>
      </dgm:t>
    </dgm:pt>
    <dgm:pt modelId="{F1B4781F-1D66-4ECA-836F-409E682BE29E}" type="parTrans" cxnId="{245DE1A2-F07E-4E40-80CE-B7AB6FBDFB70}">
      <dgm:prSet/>
      <dgm:spPr/>
      <dgm:t>
        <a:bodyPr/>
        <a:lstStyle/>
        <a:p>
          <a:endParaRPr lang="es-CO"/>
        </a:p>
      </dgm:t>
    </dgm:pt>
    <dgm:pt modelId="{4DA9291A-D028-4155-AF8F-82487BD50E23}" type="sibTrans" cxnId="{245DE1A2-F07E-4E40-80CE-B7AB6FBDFB70}">
      <dgm:prSet/>
      <dgm:spPr/>
      <dgm:t>
        <a:bodyPr/>
        <a:lstStyle/>
        <a:p>
          <a:endParaRPr lang="es-CO"/>
        </a:p>
      </dgm:t>
    </dgm:pt>
    <dgm:pt modelId="{E12F8070-BBC0-4CC4-80AE-389E2A8CF2FB}" type="pres">
      <dgm:prSet presAssocID="{A196998A-D28B-449D-B2EE-D2F88B99383F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F30DE314-0ECE-44B7-9EDB-8207B16E8AD3}" type="pres">
      <dgm:prSet presAssocID="{7089CBBF-C0C0-451B-A4C9-9AF6E0D92BB0}" presName="composite" presStyleCnt="0"/>
      <dgm:spPr/>
    </dgm:pt>
    <dgm:pt modelId="{22F0D452-E612-4D34-8E3C-FA91B55BD80D}" type="pres">
      <dgm:prSet presAssocID="{7089CBBF-C0C0-451B-A4C9-9AF6E0D92BB0}" presName="ParentAccent1" presStyleLbl="alignNode1" presStyleIdx="0" presStyleCnt="34"/>
      <dgm:spPr/>
    </dgm:pt>
    <dgm:pt modelId="{9ACCDD8E-0D6F-42EE-9747-7634B82BD86E}" type="pres">
      <dgm:prSet presAssocID="{7089CBBF-C0C0-451B-A4C9-9AF6E0D92BB0}" presName="ParentAccent2" presStyleLbl="alignNode1" presStyleIdx="1" presStyleCnt="34"/>
      <dgm:spPr/>
    </dgm:pt>
    <dgm:pt modelId="{66FFBEDE-5132-4623-A617-E55D8EB7BF1C}" type="pres">
      <dgm:prSet presAssocID="{7089CBBF-C0C0-451B-A4C9-9AF6E0D92BB0}" presName="ParentAccent3" presStyleLbl="alignNode1" presStyleIdx="2" presStyleCnt="34"/>
      <dgm:spPr/>
    </dgm:pt>
    <dgm:pt modelId="{AE1ADC03-7A83-4BA9-94D5-F2C56EDBCEAD}" type="pres">
      <dgm:prSet presAssocID="{7089CBBF-C0C0-451B-A4C9-9AF6E0D92BB0}" presName="ParentAccent4" presStyleLbl="alignNode1" presStyleIdx="3" presStyleCnt="34"/>
      <dgm:spPr/>
    </dgm:pt>
    <dgm:pt modelId="{FA55CB6A-937E-41A5-AEF3-8D5B87A2D66E}" type="pres">
      <dgm:prSet presAssocID="{7089CBBF-C0C0-451B-A4C9-9AF6E0D92BB0}" presName="ParentAccent5" presStyleLbl="alignNode1" presStyleIdx="4" presStyleCnt="34"/>
      <dgm:spPr/>
    </dgm:pt>
    <dgm:pt modelId="{84244116-4B12-44AF-B873-6FB19E02B35A}" type="pres">
      <dgm:prSet presAssocID="{7089CBBF-C0C0-451B-A4C9-9AF6E0D92BB0}" presName="ParentAccent6" presStyleLbl="alignNode1" presStyleIdx="5" presStyleCnt="34"/>
      <dgm:spPr/>
    </dgm:pt>
    <dgm:pt modelId="{FA200DCB-BAA7-4430-A1CF-50C57A2B8B53}" type="pres">
      <dgm:prSet presAssocID="{7089CBBF-C0C0-451B-A4C9-9AF6E0D92BB0}" presName="ParentAccent7" presStyleLbl="alignNode1" presStyleIdx="6" presStyleCnt="34"/>
      <dgm:spPr/>
    </dgm:pt>
    <dgm:pt modelId="{CF139024-D7AF-497D-8E56-66D7AA8F1504}" type="pres">
      <dgm:prSet presAssocID="{7089CBBF-C0C0-451B-A4C9-9AF6E0D92BB0}" presName="ParentAccent8" presStyleLbl="alignNode1" presStyleIdx="7" presStyleCnt="34"/>
      <dgm:spPr/>
    </dgm:pt>
    <dgm:pt modelId="{747DD5BE-D5E1-4F8A-B639-53687CE1F592}" type="pres">
      <dgm:prSet presAssocID="{7089CBBF-C0C0-451B-A4C9-9AF6E0D92BB0}" presName="ParentAccent9" presStyleLbl="alignNode1" presStyleIdx="8" presStyleCnt="34"/>
      <dgm:spPr/>
    </dgm:pt>
    <dgm:pt modelId="{522FC838-4876-4E0C-8CAB-61FD2B559EC7}" type="pres">
      <dgm:prSet presAssocID="{7089CBBF-C0C0-451B-A4C9-9AF6E0D92BB0}" presName="ParentAccent10" presStyleLbl="alignNode1" presStyleIdx="9" presStyleCnt="34"/>
      <dgm:spPr/>
    </dgm:pt>
    <dgm:pt modelId="{3180CC0D-F568-47E8-B22B-EDCE495E3DFA}" type="pres">
      <dgm:prSet presAssocID="{7089CBBF-C0C0-451B-A4C9-9AF6E0D92BB0}" presName="Parent" presStyleLbl="alignNode1" presStyleIdx="10" presStyleCnt="34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F6A2D36-CBAB-4105-83EE-96BBC3293763}" type="pres">
      <dgm:prSet presAssocID="{EBBDBF76-8001-43BF-93C0-0ECC445B776B}" presName="Child1Accent1" presStyleLbl="alignNode1" presStyleIdx="11" presStyleCnt="34"/>
      <dgm:spPr/>
    </dgm:pt>
    <dgm:pt modelId="{791711CB-2078-4B3D-94B6-6A59DA359826}" type="pres">
      <dgm:prSet presAssocID="{EBBDBF76-8001-43BF-93C0-0ECC445B776B}" presName="Child1Accent2" presStyleLbl="alignNode1" presStyleIdx="12" presStyleCnt="34"/>
      <dgm:spPr/>
    </dgm:pt>
    <dgm:pt modelId="{7BF5373C-FF81-4708-A757-AEF93CB152EA}" type="pres">
      <dgm:prSet presAssocID="{EBBDBF76-8001-43BF-93C0-0ECC445B776B}" presName="Child1Accent3" presStyleLbl="alignNode1" presStyleIdx="13" presStyleCnt="34"/>
      <dgm:spPr/>
    </dgm:pt>
    <dgm:pt modelId="{86579677-FD8B-48AB-A2B1-61DC756CE93C}" type="pres">
      <dgm:prSet presAssocID="{EBBDBF76-8001-43BF-93C0-0ECC445B776B}" presName="Child1Accent4" presStyleLbl="alignNode1" presStyleIdx="14" presStyleCnt="34"/>
      <dgm:spPr/>
    </dgm:pt>
    <dgm:pt modelId="{720B9EF3-C520-416F-8E9C-29DC6E0858CE}" type="pres">
      <dgm:prSet presAssocID="{EBBDBF76-8001-43BF-93C0-0ECC445B776B}" presName="Child1Accent5" presStyleLbl="alignNode1" presStyleIdx="15" presStyleCnt="34"/>
      <dgm:spPr/>
    </dgm:pt>
    <dgm:pt modelId="{CD01150F-4F1B-4769-B48C-F52ED61C3637}" type="pres">
      <dgm:prSet presAssocID="{EBBDBF76-8001-43BF-93C0-0ECC445B776B}" presName="Child1Accent6" presStyleLbl="alignNode1" presStyleIdx="16" presStyleCnt="34"/>
      <dgm:spPr/>
    </dgm:pt>
    <dgm:pt modelId="{3F70B642-6EEE-45AB-8F05-3C5E0FEF44A3}" type="pres">
      <dgm:prSet presAssocID="{EBBDBF76-8001-43BF-93C0-0ECC445B776B}" presName="Child1Accent7" presStyleLbl="alignNode1" presStyleIdx="17" presStyleCnt="34"/>
      <dgm:spPr/>
    </dgm:pt>
    <dgm:pt modelId="{772ACA82-D68F-4515-A89B-D8741C964481}" type="pres">
      <dgm:prSet presAssocID="{EBBDBF76-8001-43BF-93C0-0ECC445B776B}" presName="Child1Accent8" presStyleLbl="alignNode1" presStyleIdx="18" presStyleCnt="34"/>
      <dgm:spPr/>
    </dgm:pt>
    <dgm:pt modelId="{B0A06705-188E-4B21-A0CD-8F35CC7790C1}" type="pres">
      <dgm:prSet presAssocID="{EBBDBF76-8001-43BF-93C0-0ECC445B776B}" presName="Child1Accent9" presStyleLbl="alignNode1" presStyleIdx="19" presStyleCnt="34"/>
      <dgm:spPr/>
    </dgm:pt>
    <dgm:pt modelId="{182B49FC-83BD-44F3-935B-8248B9EE3F47}" type="pres">
      <dgm:prSet presAssocID="{EBBDBF76-8001-43BF-93C0-0ECC445B776B}" presName="Child1" presStyleLbl="revTx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E58B065-78B0-42DB-B849-B93ABCFB723B}" type="pres">
      <dgm:prSet presAssocID="{3B5348C1-6FD6-4768-9C14-4544D493F3FB}" presName="Child2Accent1" presStyleLbl="alignNode1" presStyleIdx="20" presStyleCnt="34"/>
      <dgm:spPr/>
    </dgm:pt>
    <dgm:pt modelId="{982B15C8-11F7-4396-90F7-5C325301EAEA}" type="pres">
      <dgm:prSet presAssocID="{3B5348C1-6FD6-4768-9C14-4544D493F3FB}" presName="Child2Accent2" presStyleLbl="alignNode1" presStyleIdx="21" presStyleCnt="34"/>
      <dgm:spPr/>
    </dgm:pt>
    <dgm:pt modelId="{A6A01656-1725-4325-B5C5-2A27EBDA390F}" type="pres">
      <dgm:prSet presAssocID="{3B5348C1-6FD6-4768-9C14-4544D493F3FB}" presName="Child2Accent3" presStyleLbl="alignNode1" presStyleIdx="22" presStyleCnt="34"/>
      <dgm:spPr/>
    </dgm:pt>
    <dgm:pt modelId="{A50E2DA9-039E-40AF-B0C3-682241AAAE36}" type="pres">
      <dgm:prSet presAssocID="{3B5348C1-6FD6-4768-9C14-4544D493F3FB}" presName="Child2Accent4" presStyleLbl="alignNode1" presStyleIdx="23" presStyleCnt="34"/>
      <dgm:spPr/>
    </dgm:pt>
    <dgm:pt modelId="{F97990F1-040F-4F59-9338-3F16775BF8F1}" type="pres">
      <dgm:prSet presAssocID="{3B5348C1-6FD6-4768-9C14-4544D493F3FB}" presName="Child2Accent5" presStyleLbl="alignNode1" presStyleIdx="24" presStyleCnt="34"/>
      <dgm:spPr/>
    </dgm:pt>
    <dgm:pt modelId="{CBFD81D3-63D5-4F2D-87E8-241F96947CB1}" type="pres">
      <dgm:prSet presAssocID="{3B5348C1-6FD6-4768-9C14-4544D493F3FB}" presName="Child2Accent6" presStyleLbl="alignNode1" presStyleIdx="25" presStyleCnt="34"/>
      <dgm:spPr/>
    </dgm:pt>
    <dgm:pt modelId="{28612ED6-0E7D-469F-8044-59D26FC92485}" type="pres">
      <dgm:prSet presAssocID="{3B5348C1-6FD6-4768-9C14-4544D493F3FB}" presName="Child2Accent7" presStyleLbl="alignNode1" presStyleIdx="26" presStyleCnt="34"/>
      <dgm:spPr/>
    </dgm:pt>
    <dgm:pt modelId="{986479B3-0D4F-4A73-967D-AA58C233391A}" type="pres">
      <dgm:prSet presAssocID="{3B5348C1-6FD6-4768-9C14-4544D493F3FB}" presName="Child2" presStyleLbl="revTx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D15065E-7614-417D-B575-A09DF956CC48}" type="pres">
      <dgm:prSet presAssocID="{2EE76788-C0D9-422C-A7AC-3A21F5CC3584}" presName="Child3Accent1" presStyleLbl="alignNode1" presStyleIdx="27" presStyleCnt="34"/>
      <dgm:spPr/>
    </dgm:pt>
    <dgm:pt modelId="{E7A59B9C-75D5-4ED6-84D2-481F8D895D2C}" type="pres">
      <dgm:prSet presAssocID="{2EE76788-C0D9-422C-A7AC-3A21F5CC3584}" presName="Child3Accent2" presStyleLbl="alignNode1" presStyleIdx="28" presStyleCnt="34"/>
      <dgm:spPr/>
    </dgm:pt>
    <dgm:pt modelId="{00D4BBB6-2AAD-44BD-B3E8-783ABFBD162D}" type="pres">
      <dgm:prSet presAssocID="{2EE76788-C0D9-422C-A7AC-3A21F5CC3584}" presName="Child3Accent3" presStyleLbl="alignNode1" presStyleIdx="29" presStyleCnt="34"/>
      <dgm:spPr/>
    </dgm:pt>
    <dgm:pt modelId="{FBDB7A27-1A6D-49CF-99FB-0983B7C7DBEE}" type="pres">
      <dgm:prSet presAssocID="{2EE76788-C0D9-422C-A7AC-3A21F5CC3584}" presName="Child3Accent4" presStyleLbl="alignNode1" presStyleIdx="30" presStyleCnt="34"/>
      <dgm:spPr/>
    </dgm:pt>
    <dgm:pt modelId="{F98006F6-57D9-42F5-A28D-81ED4B2F528D}" type="pres">
      <dgm:prSet presAssocID="{2EE76788-C0D9-422C-A7AC-3A21F5CC3584}" presName="Child3Accent5" presStyleLbl="alignNode1" presStyleIdx="31" presStyleCnt="34"/>
      <dgm:spPr/>
    </dgm:pt>
    <dgm:pt modelId="{F86B7099-C70E-4E8D-8782-B416830A2F56}" type="pres">
      <dgm:prSet presAssocID="{2EE76788-C0D9-422C-A7AC-3A21F5CC3584}" presName="Child3Accent6" presStyleLbl="alignNode1" presStyleIdx="32" presStyleCnt="34"/>
      <dgm:spPr/>
    </dgm:pt>
    <dgm:pt modelId="{ADA4A4A6-9AA6-4423-8ED3-F02E9FDEAF7B}" type="pres">
      <dgm:prSet presAssocID="{2EE76788-C0D9-422C-A7AC-3A21F5CC3584}" presName="Child3Accent7" presStyleLbl="alignNode1" presStyleIdx="33" presStyleCnt="34"/>
      <dgm:spPr/>
    </dgm:pt>
    <dgm:pt modelId="{24CAC81A-6982-4D0E-8046-90CF236A3AA3}" type="pres">
      <dgm:prSet presAssocID="{2EE76788-C0D9-422C-A7AC-3A21F5CC3584}" presName="Child3" presStyleLbl="revTx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7CF42A8-4333-4DC1-8A52-36892D1968C5}" type="presOf" srcId="{7089CBBF-C0C0-451B-A4C9-9AF6E0D92BB0}" destId="{3180CC0D-F568-47E8-B22B-EDCE495E3DFA}" srcOrd="0" destOrd="0" presId="urn:microsoft.com/office/officeart/2011/layout/ConvergingText"/>
    <dgm:cxn modelId="{3E8C6D71-65FF-4111-811B-DC9E2D9A49C6}" srcId="{7089CBBF-C0C0-451B-A4C9-9AF6E0D92BB0}" destId="{EBBDBF76-8001-43BF-93C0-0ECC445B776B}" srcOrd="0" destOrd="0" parTransId="{8FA4794A-9963-4550-9AE0-B13CF2E56530}" sibTransId="{BF777A30-71CE-4B7D-B445-A11D119FDE0B}"/>
    <dgm:cxn modelId="{BD9EE21D-A54E-4020-96FB-1E33FBAE4A77}" srcId="{A196998A-D28B-449D-B2EE-D2F88B99383F}" destId="{7089CBBF-C0C0-451B-A4C9-9AF6E0D92BB0}" srcOrd="0" destOrd="0" parTransId="{4DCC6592-8E3A-4A80-B4D1-0153FEC36450}" sibTransId="{A05B5924-8A68-497C-B44C-AAF3DF9252CE}"/>
    <dgm:cxn modelId="{7A1D5815-013A-4158-BFED-BDECC7C19023}" type="presOf" srcId="{EBBDBF76-8001-43BF-93C0-0ECC445B776B}" destId="{182B49FC-83BD-44F3-935B-8248B9EE3F47}" srcOrd="0" destOrd="0" presId="urn:microsoft.com/office/officeart/2011/layout/ConvergingText"/>
    <dgm:cxn modelId="{1B224D2A-F3D6-40A4-97FC-8B41C626B381}" type="presOf" srcId="{A196998A-D28B-449D-B2EE-D2F88B99383F}" destId="{E12F8070-BBC0-4CC4-80AE-389E2A8CF2FB}" srcOrd="0" destOrd="0" presId="urn:microsoft.com/office/officeart/2011/layout/ConvergingText"/>
    <dgm:cxn modelId="{FBCBDA07-78F3-45A9-BCC2-C758566937C6}" type="presOf" srcId="{3B5348C1-6FD6-4768-9C14-4544D493F3FB}" destId="{986479B3-0D4F-4A73-967D-AA58C233391A}" srcOrd="0" destOrd="0" presId="urn:microsoft.com/office/officeart/2011/layout/ConvergingText"/>
    <dgm:cxn modelId="{245DE1A2-F07E-4E40-80CE-B7AB6FBDFB70}" srcId="{7089CBBF-C0C0-451B-A4C9-9AF6E0D92BB0}" destId="{2EE76788-C0D9-422C-A7AC-3A21F5CC3584}" srcOrd="2" destOrd="0" parTransId="{F1B4781F-1D66-4ECA-836F-409E682BE29E}" sibTransId="{4DA9291A-D028-4155-AF8F-82487BD50E23}"/>
    <dgm:cxn modelId="{1E4E849B-F88E-4769-A0C8-7A2DD20F14FA}" type="presOf" srcId="{2EE76788-C0D9-422C-A7AC-3A21F5CC3584}" destId="{24CAC81A-6982-4D0E-8046-90CF236A3AA3}" srcOrd="0" destOrd="0" presId="urn:microsoft.com/office/officeart/2011/layout/ConvergingText"/>
    <dgm:cxn modelId="{1DCCCDF9-55A4-48BA-9945-46894B3FCC0F}" srcId="{7089CBBF-C0C0-451B-A4C9-9AF6E0D92BB0}" destId="{3B5348C1-6FD6-4768-9C14-4544D493F3FB}" srcOrd="1" destOrd="0" parTransId="{20A16F14-E130-4B7B-BCF7-1E25EE5471A6}" sibTransId="{7D41BCA6-B1B1-4705-8C19-0687478F5497}"/>
    <dgm:cxn modelId="{93029C88-2FBD-4BB2-B23A-1C33CDA7A2C2}" type="presParOf" srcId="{E12F8070-BBC0-4CC4-80AE-389E2A8CF2FB}" destId="{F30DE314-0ECE-44B7-9EDB-8207B16E8AD3}" srcOrd="0" destOrd="0" presId="urn:microsoft.com/office/officeart/2011/layout/ConvergingText"/>
    <dgm:cxn modelId="{6211F6C0-604B-4105-9A64-5D60063474CF}" type="presParOf" srcId="{F30DE314-0ECE-44B7-9EDB-8207B16E8AD3}" destId="{22F0D452-E612-4D34-8E3C-FA91B55BD80D}" srcOrd="0" destOrd="0" presId="urn:microsoft.com/office/officeart/2011/layout/ConvergingText"/>
    <dgm:cxn modelId="{737E4832-B732-43C9-A429-CCA01C165EEA}" type="presParOf" srcId="{F30DE314-0ECE-44B7-9EDB-8207B16E8AD3}" destId="{9ACCDD8E-0D6F-42EE-9747-7634B82BD86E}" srcOrd="1" destOrd="0" presId="urn:microsoft.com/office/officeart/2011/layout/ConvergingText"/>
    <dgm:cxn modelId="{5338CFFA-2469-46EC-A37A-DFF233040444}" type="presParOf" srcId="{F30DE314-0ECE-44B7-9EDB-8207B16E8AD3}" destId="{66FFBEDE-5132-4623-A617-E55D8EB7BF1C}" srcOrd="2" destOrd="0" presId="urn:microsoft.com/office/officeart/2011/layout/ConvergingText"/>
    <dgm:cxn modelId="{0984AD2D-6DC7-4BA2-91EB-59DD0504E615}" type="presParOf" srcId="{F30DE314-0ECE-44B7-9EDB-8207B16E8AD3}" destId="{AE1ADC03-7A83-4BA9-94D5-F2C56EDBCEAD}" srcOrd="3" destOrd="0" presId="urn:microsoft.com/office/officeart/2011/layout/ConvergingText"/>
    <dgm:cxn modelId="{E89C00AE-871A-4DAD-B56A-D11C7F534FFE}" type="presParOf" srcId="{F30DE314-0ECE-44B7-9EDB-8207B16E8AD3}" destId="{FA55CB6A-937E-41A5-AEF3-8D5B87A2D66E}" srcOrd="4" destOrd="0" presId="urn:microsoft.com/office/officeart/2011/layout/ConvergingText"/>
    <dgm:cxn modelId="{ABA5D1F3-B05F-4413-8A7B-46C202B6379C}" type="presParOf" srcId="{F30DE314-0ECE-44B7-9EDB-8207B16E8AD3}" destId="{84244116-4B12-44AF-B873-6FB19E02B35A}" srcOrd="5" destOrd="0" presId="urn:microsoft.com/office/officeart/2011/layout/ConvergingText"/>
    <dgm:cxn modelId="{EB4F6E0C-99A7-4079-B391-408E8E04E84C}" type="presParOf" srcId="{F30DE314-0ECE-44B7-9EDB-8207B16E8AD3}" destId="{FA200DCB-BAA7-4430-A1CF-50C57A2B8B53}" srcOrd="6" destOrd="0" presId="urn:microsoft.com/office/officeart/2011/layout/ConvergingText"/>
    <dgm:cxn modelId="{BC16DB00-1E3A-40B5-9FE3-4CCC8765C83B}" type="presParOf" srcId="{F30DE314-0ECE-44B7-9EDB-8207B16E8AD3}" destId="{CF139024-D7AF-497D-8E56-66D7AA8F1504}" srcOrd="7" destOrd="0" presId="urn:microsoft.com/office/officeart/2011/layout/ConvergingText"/>
    <dgm:cxn modelId="{54EFC180-16B1-4AAB-89BE-CAB15B99898E}" type="presParOf" srcId="{F30DE314-0ECE-44B7-9EDB-8207B16E8AD3}" destId="{747DD5BE-D5E1-4F8A-B639-53687CE1F592}" srcOrd="8" destOrd="0" presId="urn:microsoft.com/office/officeart/2011/layout/ConvergingText"/>
    <dgm:cxn modelId="{FA3C4EC0-D2F8-4BF7-B97B-D7DAA40ECC2D}" type="presParOf" srcId="{F30DE314-0ECE-44B7-9EDB-8207B16E8AD3}" destId="{522FC838-4876-4E0C-8CAB-61FD2B559EC7}" srcOrd="9" destOrd="0" presId="urn:microsoft.com/office/officeart/2011/layout/ConvergingText"/>
    <dgm:cxn modelId="{2F60D1E1-8FAA-45D3-B03A-5D26CD9EF068}" type="presParOf" srcId="{F30DE314-0ECE-44B7-9EDB-8207B16E8AD3}" destId="{3180CC0D-F568-47E8-B22B-EDCE495E3DFA}" srcOrd="10" destOrd="0" presId="urn:microsoft.com/office/officeart/2011/layout/ConvergingText"/>
    <dgm:cxn modelId="{0247EE09-65D1-47C2-86F0-57A2EA172195}" type="presParOf" srcId="{F30DE314-0ECE-44B7-9EDB-8207B16E8AD3}" destId="{AF6A2D36-CBAB-4105-83EE-96BBC3293763}" srcOrd="11" destOrd="0" presId="urn:microsoft.com/office/officeart/2011/layout/ConvergingText"/>
    <dgm:cxn modelId="{DB4F7816-470F-4637-8DC0-603CC990B7B1}" type="presParOf" srcId="{F30DE314-0ECE-44B7-9EDB-8207B16E8AD3}" destId="{791711CB-2078-4B3D-94B6-6A59DA359826}" srcOrd="12" destOrd="0" presId="urn:microsoft.com/office/officeart/2011/layout/ConvergingText"/>
    <dgm:cxn modelId="{C5E4B115-0770-4546-82B0-515116BC5627}" type="presParOf" srcId="{F30DE314-0ECE-44B7-9EDB-8207B16E8AD3}" destId="{7BF5373C-FF81-4708-A757-AEF93CB152EA}" srcOrd="13" destOrd="0" presId="urn:microsoft.com/office/officeart/2011/layout/ConvergingText"/>
    <dgm:cxn modelId="{7EE8018C-58B3-4E52-A393-AC6D79C1E8E7}" type="presParOf" srcId="{F30DE314-0ECE-44B7-9EDB-8207B16E8AD3}" destId="{86579677-FD8B-48AB-A2B1-61DC756CE93C}" srcOrd="14" destOrd="0" presId="urn:microsoft.com/office/officeart/2011/layout/ConvergingText"/>
    <dgm:cxn modelId="{F21347C0-8B69-481C-9A62-3887FACBBB2C}" type="presParOf" srcId="{F30DE314-0ECE-44B7-9EDB-8207B16E8AD3}" destId="{720B9EF3-C520-416F-8E9C-29DC6E0858CE}" srcOrd="15" destOrd="0" presId="urn:microsoft.com/office/officeart/2011/layout/ConvergingText"/>
    <dgm:cxn modelId="{A71010C9-00AA-4278-8FB9-0F13160E9119}" type="presParOf" srcId="{F30DE314-0ECE-44B7-9EDB-8207B16E8AD3}" destId="{CD01150F-4F1B-4769-B48C-F52ED61C3637}" srcOrd="16" destOrd="0" presId="urn:microsoft.com/office/officeart/2011/layout/ConvergingText"/>
    <dgm:cxn modelId="{FE3A81B2-F986-428A-AE2B-64888FAFDFFE}" type="presParOf" srcId="{F30DE314-0ECE-44B7-9EDB-8207B16E8AD3}" destId="{3F70B642-6EEE-45AB-8F05-3C5E0FEF44A3}" srcOrd="17" destOrd="0" presId="urn:microsoft.com/office/officeart/2011/layout/ConvergingText"/>
    <dgm:cxn modelId="{662F50DF-6B0C-4292-BB49-F5F7BA7F3B34}" type="presParOf" srcId="{F30DE314-0ECE-44B7-9EDB-8207B16E8AD3}" destId="{772ACA82-D68F-4515-A89B-D8741C964481}" srcOrd="18" destOrd="0" presId="urn:microsoft.com/office/officeart/2011/layout/ConvergingText"/>
    <dgm:cxn modelId="{3175B05B-C209-4D4F-A7E0-1AB863414B1B}" type="presParOf" srcId="{F30DE314-0ECE-44B7-9EDB-8207B16E8AD3}" destId="{B0A06705-188E-4B21-A0CD-8F35CC7790C1}" srcOrd="19" destOrd="0" presId="urn:microsoft.com/office/officeart/2011/layout/ConvergingText"/>
    <dgm:cxn modelId="{588CF8D6-67FB-48E1-B226-4AAFA3916A28}" type="presParOf" srcId="{F30DE314-0ECE-44B7-9EDB-8207B16E8AD3}" destId="{182B49FC-83BD-44F3-935B-8248B9EE3F47}" srcOrd="20" destOrd="0" presId="urn:microsoft.com/office/officeart/2011/layout/ConvergingText"/>
    <dgm:cxn modelId="{2F8A9993-21F6-49FE-9456-5773739F2469}" type="presParOf" srcId="{F30DE314-0ECE-44B7-9EDB-8207B16E8AD3}" destId="{1E58B065-78B0-42DB-B849-B93ABCFB723B}" srcOrd="21" destOrd="0" presId="urn:microsoft.com/office/officeart/2011/layout/ConvergingText"/>
    <dgm:cxn modelId="{7D739584-8501-4CC3-889B-6EA4C6B9560D}" type="presParOf" srcId="{F30DE314-0ECE-44B7-9EDB-8207B16E8AD3}" destId="{982B15C8-11F7-4396-90F7-5C325301EAEA}" srcOrd="22" destOrd="0" presId="urn:microsoft.com/office/officeart/2011/layout/ConvergingText"/>
    <dgm:cxn modelId="{8D44324F-810E-4498-9712-E1028E054BD6}" type="presParOf" srcId="{F30DE314-0ECE-44B7-9EDB-8207B16E8AD3}" destId="{A6A01656-1725-4325-B5C5-2A27EBDA390F}" srcOrd="23" destOrd="0" presId="urn:microsoft.com/office/officeart/2011/layout/ConvergingText"/>
    <dgm:cxn modelId="{AC0A7440-BC3D-4DA1-A6AF-9106F54F34FB}" type="presParOf" srcId="{F30DE314-0ECE-44B7-9EDB-8207B16E8AD3}" destId="{A50E2DA9-039E-40AF-B0C3-682241AAAE36}" srcOrd="24" destOrd="0" presId="urn:microsoft.com/office/officeart/2011/layout/ConvergingText"/>
    <dgm:cxn modelId="{F0A29B15-F03A-4EA5-98CA-DCC016E9DCDB}" type="presParOf" srcId="{F30DE314-0ECE-44B7-9EDB-8207B16E8AD3}" destId="{F97990F1-040F-4F59-9338-3F16775BF8F1}" srcOrd="25" destOrd="0" presId="urn:microsoft.com/office/officeart/2011/layout/ConvergingText"/>
    <dgm:cxn modelId="{B159B72B-B8FE-49D3-B84B-71373606C668}" type="presParOf" srcId="{F30DE314-0ECE-44B7-9EDB-8207B16E8AD3}" destId="{CBFD81D3-63D5-4F2D-87E8-241F96947CB1}" srcOrd="26" destOrd="0" presId="urn:microsoft.com/office/officeart/2011/layout/ConvergingText"/>
    <dgm:cxn modelId="{F7AD9B15-B5C5-4BED-9C2F-2540CAD06DBE}" type="presParOf" srcId="{F30DE314-0ECE-44B7-9EDB-8207B16E8AD3}" destId="{28612ED6-0E7D-469F-8044-59D26FC92485}" srcOrd="27" destOrd="0" presId="urn:microsoft.com/office/officeart/2011/layout/ConvergingText"/>
    <dgm:cxn modelId="{FAB22879-3647-4B7E-A993-6A44BF722DBC}" type="presParOf" srcId="{F30DE314-0ECE-44B7-9EDB-8207B16E8AD3}" destId="{986479B3-0D4F-4A73-967D-AA58C233391A}" srcOrd="28" destOrd="0" presId="urn:microsoft.com/office/officeart/2011/layout/ConvergingText"/>
    <dgm:cxn modelId="{EB8EFE92-D7CF-4978-BE82-848620B62E0B}" type="presParOf" srcId="{F30DE314-0ECE-44B7-9EDB-8207B16E8AD3}" destId="{BD15065E-7614-417D-B575-A09DF956CC48}" srcOrd="29" destOrd="0" presId="urn:microsoft.com/office/officeart/2011/layout/ConvergingText"/>
    <dgm:cxn modelId="{6DB0E44D-BBB9-41AF-BD3F-8E51F7F8B4CA}" type="presParOf" srcId="{F30DE314-0ECE-44B7-9EDB-8207B16E8AD3}" destId="{E7A59B9C-75D5-4ED6-84D2-481F8D895D2C}" srcOrd="30" destOrd="0" presId="urn:microsoft.com/office/officeart/2011/layout/ConvergingText"/>
    <dgm:cxn modelId="{E597BF3F-3DE1-47F0-AC91-87025579F8A8}" type="presParOf" srcId="{F30DE314-0ECE-44B7-9EDB-8207B16E8AD3}" destId="{00D4BBB6-2AAD-44BD-B3E8-783ABFBD162D}" srcOrd="31" destOrd="0" presId="urn:microsoft.com/office/officeart/2011/layout/ConvergingText"/>
    <dgm:cxn modelId="{ED31A153-AEC7-49D3-9DF3-33CB36B45015}" type="presParOf" srcId="{F30DE314-0ECE-44B7-9EDB-8207B16E8AD3}" destId="{FBDB7A27-1A6D-49CF-99FB-0983B7C7DBEE}" srcOrd="32" destOrd="0" presId="urn:microsoft.com/office/officeart/2011/layout/ConvergingText"/>
    <dgm:cxn modelId="{15059E9F-2033-444B-A605-0254E026111A}" type="presParOf" srcId="{F30DE314-0ECE-44B7-9EDB-8207B16E8AD3}" destId="{F98006F6-57D9-42F5-A28D-81ED4B2F528D}" srcOrd="33" destOrd="0" presId="urn:microsoft.com/office/officeart/2011/layout/ConvergingText"/>
    <dgm:cxn modelId="{4390B161-C0EB-45F9-8441-3B0AF23E0349}" type="presParOf" srcId="{F30DE314-0ECE-44B7-9EDB-8207B16E8AD3}" destId="{F86B7099-C70E-4E8D-8782-B416830A2F56}" srcOrd="34" destOrd="0" presId="urn:microsoft.com/office/officeart/2011/layout/ConvergingText"/>
    <dgm:cxn modelId="{EC652AE7-D37E-41C0-87E9-6339E9736F7D}" type="presParOf" srcId="{F30DE314-0ECE-44B7-9EDB-8207B16E8AD3}" destId="{ADA4A4A6-9AA6-4423-8ED3-F02E9FDEAF7B}" srcOrd="35" destOrd="0" presId="urn:microsoft.com/office/officeart/2011/layout/ConvergingText"/>
    <dgm:cxn modelId="{AD11B9FB-B60F-45F6-8054-B31969E83F75}" type="presParOf" srcId="{F30DE314-0ECE-44B7-9EDB-8207B16E8AD3}" destId="{24CAC81A-6982-4D0E-8046-90CF236A3AA3}" srcOrd="36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3A07C5-1C3D-4F15-BED9-5FF91EB50D52}" type="doc">
      <dgm:prSet loTypeId="urn:microsoft.com/office/officeart/2005/8/layout/lProcess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507FC472-B724-4980-87D8-57D29F7D797C}">
      <dgm:prSet phldrT="[Texto]" custT="1"/>
      <dgm:spPr/>
      <dgm:t>
        <a:bodyPr/>
        <a:lstStyle/>
        <a:p>
          <a:r>
            <a:rPr lang="es-CO" sz="2800" b="0" dirty="0" smtClean="0"/>
            <a:t>Siesa Enterprise</a:t>
          </a:r>
          <a:endParaRPr lang="es-CO" sz="2800" b="0" dirty="0"/>
        </a:p>
      </dgm:t>
    </dgm:pt>
    <dgm:pt modelId="{4813617A-0254-42E4-88B4-26BA74A3FEA5}" type="parTrans" cxnId="{24CAC51A-AA64-4A5D-A3A8-A94FC5E36F93}">
      <dgm:prSet/>
      <dgm:spPr/>
      <dgm:t>
        <a:bodyPr/>
        <a:lstStyle/>
        <a:p>
          <a:endParaRPr lang="es-CO"/>
        </a:p>
      </dgm:t>
    </dgm:pt>
    <dgm:pt modelId="{115BE682-D205-4609-8E73-39F413151E41}" type="sibTrans" cxnId="{24CAC51A-AA64-4A5D-A3A8-A94FC5E36F93}">
      <dgm:prSet/>
      <dgm:spPr/>
      <dgm:t>
        <a:bodyPr/>
        <a:lstStyle/>
        <a:p>
          <a:endParaRPr lang="es-CO"/>
        </a:p>
      </dgm:t>
    </dgm:pt>
    <dgm:pt modelId="{F64585BE-1326-4316-A8A1-12CBE20CA2F7}">
      <dgm:prSet phldrT="[Texto]" custT="1"/>
      <dgm:spPr/>
      <dgm:t>
        <a:bodyPr/>
        <a:lstStyle/>
        <a:p>
          <a:r>
            <a:rPr lang="es-CO" sz="2000" b="0" dirty="0" smtClean="0"/>
            <a:t>Compañías, Centros de Costo, Centros de Operación, Terceros, Bancos, Proyectos, Unidad de Negocio, Tipos de Documentos, Períodos, Usuarios.</a:t>
          </a:r>
          <a:endParaRPr lang="es-CO" sz="2000" b="0" dirty="0"/>
        </a:p>
      </dgm:t>
    </dgm:pt>
    <dgm:pt modelId="{496AE529-8B57-4928-B3F6-A6727BC32814}" type="parTrans" cxnId="{908B28AE-766D-49CC-B27E-AA2E73B1487C}">
      <dgm:prSet/>
      <dgm:spPr/>
      <dgm:t>
        <a:bodyPr/>
        <a:lstStyle/>
        <a:p>
          <a:endParaRPr lang="es-CO"/>
        </a:p>
      </dgm:t>
    </dgm:pt>
    <dgm:pt modelId="{560BF592-C6E4-4055-94F5-BF138858E13D}" type="sibTrans" cxnId="{908B28AE-766D-49CC-B27E-AA2E73B1487C}">
      <dgm:prSet/>
      <dgm:spPr/>
      <dgm:t>
        <a:bodyPr/>
        <a:lstStyle/>
        <a:p>
          <a:endParaRPr lang="es-CO"/>
        </a:p>
      </dgm:t>
    </dgm:pt>
    <dgm:pt modelId="{57897E87-D98A-471C-9A49-7FEB8D1475E8}">
      <dgm:prSet phldrT="[Texto]" custT="1"/>
      <dgm:spPr/>
      <dgm:t>
        <a:bodyPr/>
        <a:lstStyle/>
        <a:p>
          <a:r>
            <a:rPr lang="es-CO" sz="3600" b="0" dirty="0" smtClean="0"/>
            <a:t>Siesa Web</a:t>
          </a:r>
          <a:endParaRPr lang="es-CO" sz="3600" b="0" dirty="0"/>
        </a:p>
      </dgm:t>
    </dgm:pt>
    <dgm:pt modelId="{EEEDDA40-1708-4E30-ABD8-F28061B3EB90}" type="parTrans" cxnId="{419FF253-E177-473B-A8CF-8F7B1E627BF9}">
      <dgm:prSet/>
      <dgm:spPr/>
      <dgm:t>
        <a:bodyPr/>
        <a:lstStyle/>
        <a:p>
          <a:endParaRPr lang="es-CO"/>
        </a:p>
      </dgm:t>
    </dgm:pt>
    <dgm:pt modelId="{3E39E51B-575C-4A2A-9AFF-B7DDF7C9C7A2}" type="sibTrans" cxnId="{419FF253-E177-473B-A8CF-8F7B1E627BF9}">
      <dgm:prSet/>
      <dgm:spPr/>
      <dgm:t>
        <a:bodyPr/>
        <a:lstStyle/>
        <a:p>
          <a:endParaRPr lang="es-CO"/>
        </a:p>
      </dgm:t>
    </dgm:pt>
    <dgm:pt modelId="{C40BD646-3183-410C-9103-1C130C9205A6}">
      <dgm:prSet phldrT="[Texto]" custT="1"/>
      <dgm:spPr/>
      <dgm:t>
        <a:bodyPr/>
        <a:lstStyle/>
        <a:p>
          <a:r>
            <a:rPr lang="es-CO" sz="2400" b="0" dirty="0" smtClean="0"/>
            <a:t>Maestros Multicompañía:</a:t>
          </a:r>
          <a:endParaRPr lang="es-CO" sz="2400" b="0" dirty="0"/>
        </a:p>
      </dgm:t>
    </dgm:pt>
    <dgm:pt modelId="{A7620880-01D7-4E6D-923E-96A01FD933AE}" type="parTrans" cxnId="{ADE404CF-D1AC-4915-A483-44600D489007}">
      <dgm:prSet/>
      <dgm:spPr/>
      <dgm:t>
        <a:bodyPr/>
        <a:lstStyle/>
        <a:p>
          <a:endParaRPr lang="es-CO"/>
        </a:p>
      </dgm:t>
    </dgm:pt>
    <dgm:pt modelId="{A3FA06CC-1F2C-4723-885B-56AF32169527}" type="sibTrans" cxnId="{ADE404CF-D1AC-4915-A483-44600D489007}">
      <dgm:prSet/>
      <dgm:spPr/>
      <dgm:t>
        <a:bodyPr/>
        <a:lstStyle/>
        <a:p>
          <a:endParaRPr lang="es-CO"/>
        </a:p>
      </dgm:t>
    </dgm:pt>
    <dgm:pt modelId="{33DCABAE-60BF-45B2-9053-51C1BDCF00EF}">
      <dgm:prSet phldrT="[Texto]" custT="1"/>
      <dgm:spPr/>
      <dgm:t>
        <a:bodyPr/>
        <a:lstStyle/>
        <a:p>
          <a:r>
            <a:rPr lang="es-CO" sz="1800" b="0" dirty="0" smtClean="0"/>
            <a:t>Conceptos, Agrupaciones de Conceptos, Tipos de nomina, Cód. Nacional de Entidades, Tipos de Cotizante, Cód. Nacional de Ocupaciones, Cargos, Códigos de </a:t>
          </a:r>
          <a:r>
            <a:rPr lang="es-CO" sz="1800" b="0" smtClean="0"/>
            <a:t>diagnostico</a:t>
          </a:r>
          <a:r>
            <a:rPr lang="es-CO" sz="1800" b="0" smtClean="0"/>
            <a:t>, </a:t>
          </a:r>
          <a:r>
            <a:rPr lang="es-CO" sz="1800" b="0" dirty="0" smtClean="0"/>
            <a:t>Motivos de retiro y Tabla Retención Art.384.</a:t>
          </a:r>
          <a:endParaRPr lang="es-CO" sz="2400" b="0" dirty="0"/>
        </a:p>
      </dgm:t>
    </dgm:pt>
    <dgm:pt modelId="{ECC0A78C-CAEE-441E-A4DC-2B7562FD5623}" type="parTrans" cxnId="{B31F103A-1EBC-42FE-8910-410AAD48E059}">
      <dgm:prSet/>
      <dgm:spPr/>
      <dgm:t>
        <a:bodyPr/>
        <a:lstStyle/>
        <a:p>
          <a:endParaRPr lang="es-CO"/>
        </a:p>
      </dgm:t>
    </dgm:pt>
    <dgm:pt modelId="{352144A5-F2C5-4368-87FC-6CD4E726CB6B}" type="sibTrans" cxnId="{B31F103A-1EBC-42FE-8910-410AAD48E059}">
      <dgm:prSet/>
      <dgm:spPr/>
      <dgm:t>
        <a:bodyPr/>
        <a:lstStyle/>
        <a:p>
          <a:endParaRPr lang="es-CO"/>
        </a:p>
      </dgm:t>
    </dgm:pt>
    <dgm:pt modelId="{D4B112CE-4E4E-4D1B-8B86-73BA5AAB141E}">
      <dgm:prSet phldrT="[Texto]" custT="1"/>
      <dgm:spPr/>
      <dgm:t>
        <a:bodyPr/>
        <a:lstStyle/>
        <a:p>
          <a:r>
            <a:rPr lang="es-CO" sz="1800" b="0" dirty="0" smtClean="0"/>
            <a:t>Maestros por compañía</a:t>
          </a:r>
          <a:endParaRPr lang="es-CO" sz="1800" b="0" dirty="0"/>
        </a:p>
      </dgm:t>
    </dgm:pt>
    <dgm:pt modelId="{DCE5FC63-49B0-413B-AABB-3E7C0C5901F9}" type="parTrans" cxnId="{CCA9F9EF-DD2C-4129-A2E4-9A986DB03E4D}">
      <dgm:prSet/>
      <dgm:spPr/>
      <dgm:t>
        <a:bodyPr/>
        <a:lstStyle/>
        <a:p>
          <a:endParaRPr lang="es-CO"/>
        </a:p>
      </dgm:t>
    </dgm:pt>
    <dgm:pt modelId="{931FDC11-3B56-4716-983D-4D8FEBA60BA7}" type="sibTrans" cxnId="{CCA9F9EF-DD2C-4129-A2E4-9A986DB03E4D}">
      <dgm:prSet/>
      <dgm:spPr/>
      <dgm:t>
        <a:bodyPr/>
        <a:lstStyle/>
        <a:p>
          <a:endParaRPr lang="es-CO"/>
        </a:p>
      </dgm:t>
    </dgm:pt>
    <dgm:pt modelId="{CC98C73D-244A-4EDE-BB3A-56192E579187}">
      <dgm:prSet phldrT="[Texto]" custT="1"/>
      <dgm:spPr/>
      <dgm:t>
        <a:bodyPr/>
        <a:lstStyle/>
        <a:p>
          <a:r>
            <a:rPr lang="es-CO" sz="1800" b="0" dirty="0" smtClean="0"/>
            <a:t>Parámetros generales, Parámetros por año, TNL deducción para prestaciones, Grupos de empleados, Entidades, Centros de trabajo, Tercero/sucursal, Contratos, Códigos de Consolidación, Sucursal de Autoliquidación, Parámetros Pila, Períodos nomina y  Equivalencias Contables.</a:t>
          </a:r>
          <a:endParaRPr lang="es-CO" sz="1800" b="0" dirty="0"/>
        </a:p>
      </dgm:t>
    </dgm:pt>
    <dgm:pt modelId="{372329EB-A6C6-4745-98EB-FC4160DB163D}" type="parTrans" cxnId="{A093645A-739A-4678-A5A9-228636E47444}">
      <dgm:prSet/>
      <dgm:spPr/>
      <dgm:t>
        <a:bodyPr/>
        <a:lstStyle/>
        <a:p>
          <a:endParaRPr lang="es-CO"/>
        </a:p>
      </dgm:t>
    </dgm:pt>
    <dgm:pt modelId="{CD54B7FE-1012-4BDD-BA1C-AA67BD7A25DF}" type="sibTrans" cxnId="{A093645A-739A-4678-A5A9-228636E47444}">
      <dgm:prSet/>
      <dgm:spPr/>
      <dgm:t>
        <a:bodyPr/>
        <a:lstStyle/>
        <a:p>
          <a:endParaRPr lang="es-CO"/>
        </a:p>
      </dgm:t>
    </dgm:pt>
    <dgm:pt modelId="{BB1876CD-010E-4778-8AD6-ED9D57CFC6B5}" type="pres">
      <dgm:prSet presAssocID="{7E3A07C5-1C3D-4F15-BED9-5FF91EB50D52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2038D315-D1C6-4A3B-B200-BFD531C28498}" type="pres">
      <dgm:prSet presAssocID="{507FC472-B724-4980-87D8-57D29F7D797C}" presName="compNode" presStyleCnt="0"/>
      <dgm:spPr/>
    </dgm:pt>
    <dgm:pt modelId="{3E38D8F1-10E0-4BA2-B526-EFB548B17422}" type="pres">
      <dgm:prSet presAssocID="{507FC472-B724-4980-87D8-57D29F7D797C}" presName="aNode" presStyleLbl="bgShp" presStyleIdx="0" presStyleCnt="2" custScaleX="42723" custLinFactNeighborX="5580"/>
      <dgm:spPr/>
      <dgm:t>
        <a:bodyPr/>
        <a:lstStyle/>
        <a:p>
          <a:endParaRPr lang="es-CO"/>
        </a:p>
      </dgm:t>
    </dgm:pt>
    <dgm:pt modelId="{CD95BD5C-4EC9-4333-9491-4D2639F4F54D}" type="pres">
      <dgm:prSet presAssocID="{507FC472-B724-4980-87D8-57D29F7D797C}" presName="textNode" presStyleLbl="bgShp" presStyleIdx="0" presStyleCnt="2"/>
      <dgm:spPr/>
      <dgm:t>
        <a:bodyPr/>
        <a:lstStyle/>
        <a:p>
          <a:endParaRPr lang="es-CO"/>
        </a:p>
      </dgm:t>
    </dgm:pt>
    <dgm:pt modelId="{1D81388D-5F94-4014-94B8-586D2883BFA0}" type="pres">
      <dgm:prSet presAssocID="{507FC472-B724-4980-87D8-57D29F7D797C}" presName="compChildNode" presStyleCnt="0"/>
      <dgm:spPr/>
    </dgm:pt>
    <dgm:pt modelId="{164CBE97-2DF7-4BAE-8CA6-F6478C47DF7B}" type="pres">
      <dgm:prSet presAssocID="{507FC472-B724-4980-87D8-57D29F7D797C}" presName="theInnerList" presStyleCnt="0"/>
      <dgm:spPr/>
    </dgm:pt>
    <dgm:pt modelId="{6C7BDF34-3DF3-4474-9E55-AD30AC7B7A4C}" type="pres">
      <dgm:prSet presAssocID="{F64585BE-1326-4316-A8A1-12CBE20CA2F7}" presName="childNode" presStyleLbl="node1" presStyleIdx="0" presStyleCnt="3" custScaleX="46062" custLinFactNeighborX="6643" custLinFactNeighborY="-115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41C8401-60D4-4625-B3EB-667AC430FF9A}" type="pres">
      <dgm:prSet presAssocID="{507FC472-B724-4980-87D8-57D29F7D797C}" presName="aSpace" presStyleCnt="0"/>
      <dgm:spPr/>
    </dgm:pt>
    <dgm:pt modelId="{AB854D63-4903-4D64-B637-70DEDDBAF584}" type="pres">
      <dgm:prSet presAssocID="{57897E87-D98A-471C-9A49-7FEB8D1475E8}" presName="compNode" presStyleCnt="0"/>
      <dgm:spPr/>
    </dgm:pt>
    <dgm:pt modelId="{012E2D12-348A-41FF-8448-346C79A8BD47}" type="pres">
      <dgm:prSet presAssocID="{57897E87-D98A-471C-9A49-7FEB8D1475E8}" presName="aNode" presStyleLbl="bgShp" presStyleIdx="1" presStyleCnt="2" custScaleX="132577"/>
      <dgm:spPr/>
      <dgm:t>
        <a:bodyPr/>
        <a:lstStyle/>
        <a:p>
          <a:endParaRPr lang="es-CO"/>
        </a:p>
      </dgm:t>
    </dgm:pt>
    <dgm:pt modelId="{CAEE9684-C4C5-46AF-AF94-6A97A2167930}" type="pres">
      <dgm:prSet presAssocID="{57897E87-D98A-471C-9A49-7FEB8D1475E8}" presName="textNode" presStyleLbl="bgShp" presStyleIdx="1" presStyleCnt="2"/>
      <dgm:spPr/>
      <dgm:t>
        <a:bodyPr/>
        <a:lstStyle/>
        <a:p>
          <a:endParaRPr lang="es-CO"/>
        </a:p>
      </dgm:t>
    </dgm:pt>
    <dgm:pt modelId="{93435DC9-03FB-4ABC-9017-3D3FB96009EC}" type="pres">
      <dgm:prSet presAssocID="{57897E87-D98A-471C-9A49-7FEB8D1475E8}" presName="compChildNode" presStyleCnt="0"/>
      <dgm:spPr/>
    </dgm:pt>
    <dgm:pt modelId="{642D14C0-1848-4216-A9DE-7CA2B0DBE995}" type="pres">
      <dgm:prSet presAssocID="{57897E87-D98A-471C-9A49-7FEB8D1475E8}" presName="theInnerList" presStyleCnt="0"/>
      <dgm:spPr/>
    </dgm:pt>
    <dgm:pt modelId="{72ABAFE7-0FC2-472B-8CB6-3563175C65A0}" type="pres">
      <dgm:prSet presAssocID="{C40BD646-3183-410C-9103-1C130C9205A6}" presName="childNode" presStyleLbl="node1" presStyleIdx="1" presStyleCnt="3" custScaleX="155713" custScaleY="664675" custLinFactY="-137195" custLinFactNeighborX="-274" custLinFactNeighborY="-20000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B4F54A0-27AF-4715-947B-B88B4C2CA88F}" type="pres">
      <dgm:prSet presAssocID="{C40BD646-3183-410C-9103-1C130C9205A6}" presName="aSpace2" presStyleCnt="0"/>
      <dgm:spPr/>
    </dgm:pt>
    <dgm:pt modelId="{1A1D1DC9-654B-445D-9FB2-226CDFEC90BC}" type="pres">
      <dgm:prSet presAssocID="{D4B112CE-4E4E-4D1B-8B86-73BA5AAB141E}" presName="childNode" presStyleLbl="node1" presStyleIdx="2" presStyleCnt="3" custScaleX="158623" custScaleY="787863" custLinFactY="-43118" custLinFactNeighborX="-117" custLinFactNeighborY="-10000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B8FD9FC-B65E-4440-9569-80793592AA60}" type="presOf" srcId="{33DCABAE-60BF-45B2-9053-51C1BDCF00EF}" destId="{72ABAFE7-0FC2-472B-8CB6-3563175C65A0}" srcOrd="0" destOrd="1" presId="urn:microsoft.com/office/officeart/2005/8/layout/lProcess2"/>
    <dgm:cxn modelId="{97A5613C-452D-41C2-A80B-064F7E725421}" type="presOf" srcId="{7E3A07C5-1C3D-4F15-BED9-5FF91EB50D52}" destId="{BB1876CD-010E-4778-8AD6-ED9D57CFC6B5}" srcOrd="0" destOrd="0" presId="urn:microsoft.com/office/officeart/2005/8/layout/lProcess2"/>
    <dgm:cxn modelId="{9189F4A1-C803-463B-AC35-3753FA79D744}" type="presOf" srcId="{D4B112CE-4E4E-4D1B-8B86-73BA5AAB141E}" destId="{1A1D1DC9-654B-445D-9FB2-226CDFEC90BC}" srcOrd="0" destOrd="0" presId="urn:microsoft.com/office/officeart/2005/8/layout/lProcess2"/>
    <dgm:cxn modelId="{B31F103A-1EBC-42FE-8910-410AAD48E059}" srcId="{C40BD646-3183-410C-9103-1C130C9205A6}" destId="{33DCABAE-60BF-45B2-9053-51C1BDCF00EF}" srcOrd="0" destOrd="0" parTransId="{ECC0A78C-CAEE-441E-A4DC-2B7562FD5623}" sibTransId="{352144A5-F2C5-4368-87FC-6CD4E726CB6B}"/>
    <dgm:cxn modelId="{908B28AE-766D-49CC-B27E-AA2E73B1487C}" srcId="{507FC472-B724-4980-87D8-57D29F7D797C}" destId="{F64585BE-1326-4316-A8A1-12CBE20CA2F7}" srcOrd="0" destOrd="0" parTransId="{496AE529-8B57-4928-B3F6-A6727BC32814}" sibTransId="{560BF592-C6E4-4055-94F5-BF138858E13D}"/>
    <dgm:cxn modelId="{A093645A-739A-4678-A5A9-228636E47444}" srcId="{D4B112CE-4E4E-4D1B-8B86-73BA5AAB141E}" destId="{CC98C73D-244A-4EDE-BB3A-56192E579187}" srcOrd="0" destOrd="0" parTransId="{372329EB-A6C6-4745-98EB-FC4160DB163D}" sibTransId="{CD54B7FE-1012-4BDD-BA1C-AA67BD7A25DF}"/>
    <dgm:cxn modelId="{419FF253-E177-473B-A8CF-8F7B1E627BF9}" srcId="{7E3A07C5-1C3D-4F15-BED9-5FF91EB50D52}" destId="{57897E87-D98A-471C-9A49-7FEB8D1475E8}" srcOrd="1" destOrd="0" parTransId="{EEEDDA40-1708-4E30-ABD8-F28061B3EB90}" sibTransId="{3E39E51B-575C-4A2A-9AFF-B7DDF7C9C7A2}"/>
    <dgm:cxn modelId="{332C72B3-A1CD-4F7E-A469-302FD43767CD}" type="presOf" srcId="{CC98C73D-244A-4EDE-BB3A-56192E579187}" destId="{1A1D1DC9-654B-445D-9FB2-226CDFEC90BC}" srcOrd="0" destOrd="1" presId="urn:microsoft.com/office/officeart/2005/8/layout/lProcess2"/>
    <dgm:cxn modelId="{24CAC51A-AA64-4A5D-A3A8-A94FC5E36F93}" srcId="{7E3A07C5-1C3D-4F15-BED9-5FF91EB50D52}" destId="{507FC472-B724-4980-87D8-57D29F7D797C}" srcOrd="0" destOrd="0" parTransId="{4813617A-0254-42E4-88B4-26BA74A3FEA5}" sibTransId="{115BE682-D205-4609-8E73-39F413151E41}"/>
    <dgm:cxn modelId="{16D879E1-E94D-47EB-BDCC-FD7CEB2B98E5}" type="presOf" srcId="{57897E87-D98A-471C-9A49-7FEB8D1475E8}" destId="{CAEE9684-C4C5-46AF-AF94-6A97A2167930}" srcOrd="1" destOrd="0" presId="urn:microsoft.com/office/officeart/2005/8/layout/lProcess2"/>
    <dgm:cxn modelId="{ADE404CF-D1AC-4915-A483-44600D489007}" srcId="{57897E87-D98A-471C-9A49-7FEB8D1475E8}" destId="{C40BD646-3183-410C-9103-1C130C9205A6}" srcOrd="0" destOrd="0" parTransId="{A7620880-01D7-4E6D-923E-96A01FD933AE}" sibTransId="{A3FA06CC-1F2C-4723-885B-56AF32169527}"/>
    <dgm:cxn modelId="{CCA9F9EF-DD2C-4129-A2E4-9A986DB03E4D}" srcId="{57897E87-D98A-471C-9A49-7FEB8D1475E8}" destId="{D4B112CE-4E4E-4D1B-8B86-73BA5AAB141E}" srcOrd="1" destOrd="0" parTransId="{DCE5FC63-49B0-413B-AABB-3E7C0C5901F9}" sibTransId="{931FDC11-3B56-4716-983D-4D8FEBA60BA7}"/>
    <dgm:cxn modelId="{FDD5DBE6-BBCE-4676-934E-FA078100657F}" type="presOf" srcId="{C40BD646-3183-410C-9103-1C130C9205A6}" destId="{72ABAFE7-0FC2-472B-8CB6-3563175C65A0}" srcOrd="0" destOrd="0" presId="urn:microsoft.com/office/officeart/2005/8/layout/lProcess2"/>
    <dgm:cxn modelId="{D18DC6A7-BDAF-4090-B3DF-AFBE54DBDC14}" type="presOf" srcId="{57897E87-D98A-471C-9A49-7FEB8D1475E8}" destId="{012E2D12-348A-41FF-8448-346C79A8BD47}" srcOrd="0" destOrd="0" presId="urn:microsoft.com/office/officeart/2005/8/layout/lProcess2"/>
    <dgm:cxn modelId="{44FD845E-ECD2-44BA-A984-E11B1753DB94}" type="presOf" srcId="{F64585BE-1326-4316-A8A1-12CBE20CA2F7}" destId="{6C7BDF34-3DF3-4474-9E55-AD30AC7B7A4C}" srcOrd="0" destOrd="0" presId="urn:microsoft.com/office/officeart/2005/8/layout/lProcess2"/>
    <dgm:cxn modelId="{C1F10195-437D-4E44-A549-ADA954EC922C}" type="presOf" srcId="{507FC472-B724-4980-87D8-57D29F7D797C}" destId="{CD95BD5C-4EC9-4333-9491-4D2639F4F54D}" srcOrd="1" destOrd="0" presId="urn:microsoft.com/office/officeart/2005/8/layout/lProcess2"/>
    <dgm:cxn modelId="{C58F1FF8-4A5E-4329-984C-4F08273C6ECB}" type="presOf" srcId="{507FC472-B724-4980-87D8-57D29F7D797C}" destId="{3E38D8F1-10E0-4BA2-B526-EFB548B17422}" srcOrd="0" destOrd="0" presId="urn:microsoft.com/office/officeart/2005/8/layout/lProcess2"/>
    <dgm:cxn modelId="{CDC9B52F-1681-48B7-BF8D-84B4E1F2320A}" type="presParOf" srcId="{BB1876CD-010E-4778-8AD6-ED9D57CFC6B5}" destId="{2038D315-D1C6-4A3B-B200-BFD531C28498}" srcOrd="0" destOrd="0" presId="urn:microsoft.com/office/officeart/2005/8/layout/lProcess2"/>
    <dgm:cxn modelId="{C83D37EC-7A6B-49CC-9FE7-EB9DA5C533DA}" type="presParOf" srcId="{2038D315-D1C6-4A3B-B200-BFD531C28498}" destId="{3E38D8F1-10E0-4BA2-B526-EFB548B17422}" srcOrd="0" destOrd="0" presId="urn:microsoft.com/office/officeart/2005/8/layout/lProcess2"/>
    <dgm:cxn modelId="{3F6C74A5-688B-4925-A4A7-E8A507C8DED0}" type="presParOf" srcId="{2038D315-D1C6-4A3B-B200-BFD531C28498}" destId="{CD95BD5C-4EC9-4333-9491-4D2639F4F54D}" srcOrd="1" destOrd="0" presId="urn:microsoft.com/office/officeart/2005/8/layout/lProcess2"/>
    <dgm:cxn modelId="{32635C33-B424-4C6B-B183-3CFF22C3C440}" type="presParOf" srcId="{2038D315-D1C6-4A3B-B200-BFD531C28498}" destId="{1D81388D-5F94-4014-94B8-586D2883BFA0}" srcOrd="2" destOrd="0" presId="urn:microsoft.com/office/officeart/2005/8/layout/lProcess2"/>
    <dgm:cxn modelId="{117B9414-6F0F-4C23-8668-CEFABFABC630}" type="presParOf" srcId="{1D81388D-5F94-4014-94B8-586D2883BFA0}" destId="{164CBE97-2DF7-4BAE-8CA6-F6478C47DF7B}" srcOrd="0" destOrd="0" presId="urn:microsoft.com/office/officeart/2005/8/layout/lProcess2"/>
    <dgm:cxn modelId="{E5CBA797-C59B-44A5-90C8-BFC5AE4FDBAC}" type="presParOf" srcId="{164CBE97-2DF7-4BAE-8CA6-F6478C47DF7B}" destId="{6C7BDF34-3DF3-4474-9E55-AD30AC7B7A4C}" srcOrd="0" destOrd="0" presId="urn:microsoft.com/office/officeart/2005/8/layout/lProcess2"/>
    <dgm:cxn modelId="{314DC997-3774-465E-A117-1BD09CEF04C9}" type="presParOf" srcId="{BB1876CD-010E-4778-8AD6-ED9D57CFC6B5}" destId="{B41C8401-60D4-4625-B3EB-667AC430FF9A}" srcOrd="1" destOrd="0" presId="urn:microsoft.com/office/officeart/2005/8/layout/lProcess2"/>
    <dgm:cxn modelId="{8802BDD2-1CA5-439B-86D9-666F009FF3B1}" type="presParOf" srcId="{BB1876CD-010E-4778-8AD6-ED9D57CFC6B5}" destId="{AB854D63-4903-4D64-B637-70DEDDBAF584}" srcOrd="2" destOrd="0" presId="urn:microsoft.com/office/officeart/2005/8/layout/lProcess2"/>
    <dgm:cxn modelId="{51F1FA85-C210-4FC5-B655-C06283B2D584}" type="presParOf" srcId="{AB854D63-4903-4D64-B637-70DEDDBAF584}" destId="{012E2D12-348A-41FF-8448-346C79A8BD47}" srcOrd="0" destOrd="0" presId="urn:microsoft.com/office/officeart/2005/8/layout/lProcess2"/>
    <dgm:cxn modelId="{11BE1535-3065-4D99-97B2-3F41E719A6F0}" type="presParOf" srcId="{AB854D63-4903-4D64-B637-70DEDDBAF584}" destId="{CAEE9684-C4C5-46AF-AF94-6A97A2167930}" srcOrd="1" destOrd="0" presId="urn:microsoft.com/office/officeart/2005/8/layout/lProcess2"/>
    <dgm:cxn modelId="{DFEE40F0-ED6B-417E-9558-50C8835F060F}" type="presParOf" srcId="{AB854D63-4903-4D64-B637-70DEDDBAF584}" destId="{93435DC9-03FB-4ABC-9017-3D3FB96009EC}" srcOrd="2" destOrd="0" presId="urn:microsoft.com/office/officeart/2005/8/layout/lProcess2"/>
    <dgm:cxn modelId="{26FA1FA4-A83B-42BF-9542-97A74EDFA5CF}" type="presParOf" srcId="{93435DC9-03FB-4ABC-9017-3D3FB96009EC}" destId="{642D14C0-1848-4216-A9DE-7CA2B0DBE995}" srcOrd="0" destOrd="0" presId="urn:microsoft.com/office/officeart/2005/8/layout/lProcess2"/>
    <dgm:cxn modelId="{0A27D1CE-3173-416D-96D4-FD1027CEC5BD}" type="presParOf" srcId="{642D14C0-1848-4216-A9DE-7CA2B0DBE995}" destId="{72ABAFE7-0FC2-472B-8CB6-3563175C65A0}" srcOrd="0" destOrd="0" presId="urn:microsoft.com/office/officeart/2005/8/layout/lProcess2"/>
    <dgm:cxn modelId="{0D1759F9-D7FC-42F6-B4EC-F274E1A126FC}" type="presParOf" srcId="{642D14C0-1848-4216-A9DE-7CA2B0DBE995}" destId="{7B4F54A0-27AF-4715-947B-B88B4C2CA88F}" srcOrd="1" destOrd="0" presId="urn:microsoft.com/office/officeart/2005/8/layout/lProcess2"/>
    <dgm:cxn modelId="{AB6D2ADC-27C6-49E8-9440-7AF126BA9913}" type="presParOf" srcId="{642D14C0-1848-4216-A9DE-7CA2B0DBE995}" destId="{1A1D1DC9-654B-445D-9FB2-226CDFEC90BC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9AE5A3-DA3C-43EB-BE01-71909BDDC20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0B8BE58E-3233-43C6-A9FB-E429C8928C4C}">
      <dgm:prSet phldrT="[Texto]"/>
      <dgm:spPr/>
      <dgm:t>
        <a:bodyPr/>
        <a:lstStyle/>
        <a:p>
          <a:r>
            <a:rPr lang="es-CO" dirty="0" smtClean="0"/>
            <a:t>PARAMETROS DE NOMINA</a:t>
          </a:r>
          <a:endParaRPr lang="es-CO" dirty="0"/>
        </a:p>
      </dgm:t>
    </dgm:pt>
    <dgm:pt modelId="{A08A3E3D-DCB5-4401-983A-923FC69B266C}" type="parTrans" cxnId="{FDC528AE-5CDF-4F79-8F07-68B06473B742}">
      <dgm:prSet/>
      <dgm:spPr/>
      <dgm:t>
        <a:bodyPr/>
        <a:lstStyle/>
        <a:p>
          <a:endParaRPr lang="es-CO"/>
        </a:p>
      </dgm:t>
    </dgm:pt>
    <dgm:pt modelId="{54AC520E-320A-4CCE-ABDC-C3010A81A661}" type="sibTrans" cxnId="{FDC528AE-5CDF-4F79-8F07-68B06473B742}">
      <dgm:prSet/>
      <dgm:spPr/>
      <dgm:t>
        <a:bodyPr/>
        <a:lstStyle/>
        <a:p>
          <a:endParaRPr lang="es-CO"/>
        </a:p>
      </dgm:t>
    </dgm:pt>
    <dgm:pt modelId="{89D3B5AE-3192-4854-AD5E-BF2ED7DFC598}">
      <dgm:prSet phldrT="[Texto]"/>
      <dgm:spPr/>
      <dgm:t>
        <a:bodyPr/>
        <a:lstStyle/>
        <a:p>
          <a:r>
            <a:rPr lang="es-CO" dirty="0" smtClean="0"/>
            <a:t>Son condiciones de liquidación con relación a las Leyes,  o a los procedimientos aplicados.  Pueden ser generales o por año, los cuales se modifican solo cuando hay cambios.</a:t>
          </a:r>
          <a:endParaRPr lang="es-CO" dirty="0"/>
        </a:p>
      </dgm:t>
    </dgm:pt>
    <dgm:pt modelId="{F5146B92-642E-4A3D-AEA6-250177EA1633}" type="parTrans" cxnId="{801966EC-308D-496E-9E0E-9914DB9B1DDE}">
      <dgm:prSet/>
      <dgm:spPr/>
      <dgm:t>
        <a:bodyPr/>
        <a:lstStyle/>
        <a:p>
          <a:endParaRPr lang="es-CO"/>
        </a:p>
      </dgm:t>
    </dgm:pt>
    <dgm:pt modelId="{F4BCD91B-2623-4151-9333-6233EAC185F2}" type="sibTrans" cxnId="{801966EC-308D-496E-9E0E-9914DB9B1DDE}">
      <dgm:prSet/>
      <dgm:spPr/>
      <dgm:t>
        <a:bodyPr/>
        <a:lstStyle/>
        <a:p>
          <a:endParaRPr lang="es-CO"/>
        </a:p>
      </dgm:t>
    </dgm:pt>
    <dgm:pt modelId="{9881BB2A-796E-43ED-8DAE-61327075A717}" type="pres">
      <dgm:prSet presAssocID="{769AE5A3-DA3C-43EB-BE01-71909BDDC20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8C603CE8-4AF4-486E-AE08-9D88D79F4132}" type="pres">
      <dgm:prSet presAssocID="{0B8BE58E-3233-43C6-A9FB-E429C8928C4C}" presName="linNode" presStyleCnt="0"/>
      <dgm:spPr/>
    </dgm:pt>
    <dgm:pt modelId="{D842AF7F-40AB-4AAE-8BB4-2FF88C721F39}" type="pres">
      <dgm:prSet presAssocID="{0B8BE58E-3233-43C6-A9FB-E429C8928C4C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218EAAC-EE5B-4DCF-9537-B14B30B25C10}" type="pres">
      <dgm:prSet presAssocID="{0B8BE58E-3233-43C6-A9FB-E429C8928C4C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DC528AE-5CDF-4F79-8F07-68B06473B742}" srcId="{769AE5A3-DA3C-43EB-BE01-71909BDDC20D}" destId="{0B8BE58E-3233-43C6-A9FB-E429C8928C4C}" srcOrd="0" destOrd="0" parTransId="{A08A3E3D-DCB5-4401-983A-923FC69B266C}" sibTransId="{54AC520E-320A-4CCE-ABDC-C3010A81A661}"/>
    <dgm:cxn modelId="{801966EC-308D-496E-9E0E-9914DB9B1DDE}" srcId="{0B8BE58E-3233-43C6-A9FB-E429C8928C4C}" destId="{89D3B5AE-3192-4854-AD5E-BF2ED7DFC598}" srcOrd="0" destOrd="0" parTransId="{F5146B92-642E-4A3D-AEA6-250177EA1633}" sibTransId="{F4BCD91B-2623-4151-9333-6233EAC185F2}"/>
    <dgm:cxn modelId="{D8C732BF-7D30-4AC3-9207-4971B3572DEB}" type="presOf" srcId="{769AE5A3-DA3C-43EB-BE01-71909BDDC20D}" destId="{9881BB2A-796E-43ED-8DAE-61327075A717}" srcOrd="0" destOrd="0" presId="urn:microsoft.com/office/officeart/2005/8/layout/vList5"/>
    <dgm:cxn modelId="{59FB39BA-8AA9-40BE-A43E-EFB4CF5699B4}" type="presOf" srcId="{89D3B5AE-3192-4854-AD5E-BF2ED7DFC598}" destId="{5218EAAC-EE5B-4DCF-9537-B14B30B25C10}" srcOrd="0" destOrd="0" presId="urn:microsoft.com/office/officeart/2005/8/layout/vList5"/>
    <dgm:cxn modelId="{245DA11D-DE50-4708-9B76-CB7D534E8A36}" type="presOf" srcId="{0B8BE58E-3233-43C6-A9FB-E429C8928C4C}" destId="{D842AF7F-40AB-4AAE-8BB4-2FF88C721F39}" srcOrd="0" destOrd="0" presId="urn:microsoft.com/office/officeart/2005/8/layout/vList5"/>
    <dgm:cxn modelId="{41736BD8-7599-41FA-A405-6DDE3F716321}" type="presParOf" srcId="{9881BB2A-796E-43ED-8DAE-61327075A717}" destId="{8C603CE8-4AF4-486E-AE08-9D88D79F4132}" srcOrd="0" destOrd="0" presId="urn:microsoft.com/office/officeart/2005/8/layout/vList5"/>
    <dgm:cxn modelId="{B5BEA47F-5406-4C07-AAA4-8E1236DCD7F1}" type="presParOf" srcId="{8C603CE8-4AF4-486E-AE08-9D88D79F4132}" destId="{D842AF7F-40AB-4AAE-8BB4-2FF88C721F39}" srcOrd="0" destOrd="0" presId="urn:microsoft.com/office/officeart/2005/8/layout/vList5"/>
    <dgm:cxn modelId="{606EE16E-E459-4793-B5A5-792782778ABF}" type="presParOf" srcId="{8C603CE8-4AF4-486E-AE08-9D88D79F4132}" destId="{5218EAAC-EE5B-4DCF-9537-B14B30B25C1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771B2C-C688-49D7-986C-C182969E26BA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B6680B99-01CA-48FB-8B6B-082CE237460E}">
      <dgm:prSet phldrT="[Texto]"/>
      <dgm:spPr/>
      <dgm:t>
        <a:bodyPr/>
        <a:lstStyle/>
        <a:p>
          <a:r>
            <a:rPr lang="es-CO" dirty="0" smtClean="0"/>
            <a:t>CONCEPTOS</a:t>
          </a:r>
          <a:endParaRPr lang="es-CO" dirty="0"/>
        </a:p>
      </dgm:t>
    </dgm:pt>
    <dgm:pt modelId="{85D9EA7E-24EF-44DB-A361-5211927253DD}" type="parTrans" cxnId="{0085E3DB-37C5-4A66-9977-5A71F11319F0}">
      <dgm:prSet/>
      <dgm:spPr/>
      <dgm:t>
        <a:bodyPr/>
        <a:lstStyle/>
        <a:p>
          <a:endParaRPr lang="es-CO"/>
        </a:p>
      </dgm:t>
    </dgm:pt>
    <dgm:pt modelId="{82CABAAC-AD06-4946-9C4E-E32C86DB2D4F}" type="sibTrans" cxnId="{0085E3DB-37C5-4A66-9977-5A71F11319F0}">
      <dgm:prSet/>
      <dgm:spPr/>
      <dgm:t>
        <a:bodyPr/>
        <a:lstStyle/>
        <a:p>
          <a:endParaRPr lang="es-CO"/>
        </a:p>
      </dgm:t>
    </dgm:pt>
    <dgm:pt modelId="{09909DAD-5A93-4A39-9655-01D5251C5734}">
      <dgm:prSet phldrT="[Texto]"/>
      <dgm:spPr/>
      <dgm:t>
        <a:bodyPr/>
        <a:lstStyle/>
        <a:p>
          <a:r>
            <a:rPr lang="es-CO" dirty="0" smtClean="0"/>
            <a:t>AGRUPACIONES DE CONCEPTOS</a:t>
          </a:r>
          <a:endParaRPr lang="es-CO" dirty="0"/>
        </a:p>
      </dgm:t>
    </dgm:pt>
    <dgm:pt modelId="{00397109-20EA-45F5-B062-B55D843CCA35}" type="parTrans" cxnId="{09ABB40B-4112-4C7D-8B09-B0906377F151}">
      <dgm:prSet/>
      <dgm:spPr/>
      <dgm:t>
        <a:bodyPr/>
        <a:lstStyle/>
        <a:p>
          <a:endParaRPr lang="es-CO"/>
        </a:p>
      </dgm:t>
    </dgm:pt>
    <dgm:pt modelId="{B7408978-0542-4C16-BFCD-52702B0FD78A}" type="sibTrans" cxnId="{09ABB40B-4112-4C7D-8B09-B0906377F151}">
      <dgm:prSet/>
      <dgm:spPr/>
      <dgm:t>
        <a:bodyPr/>
        <a:lstStyle/>
        <a:p>
          <a:endParaRPr lang="es-CO"/>
        </a:p>
      </dgm:t>
    </dgm:pt>
    <dgm:pt modelId="{7B0685F3-DFA1-46F3-8B4A-AE46804AB93A}">
      <dgm:prSet phldrT="[Texto]"/>
      <dgm:spPr/>
      <dgm:t>
        <a:bodyPr/>
        <a:lstStyle/>
        <a:p>
          <a:r>
            <a:rPr lang="es-CO" dirty="0" smtClean="0"/>
            <a:t>TIPOS DE NOMINA</a:t>
          </a:r>
        </a:p>
      </dgm:t>
    </dgm:pt>
    <dgm:pt modelId="{27FD8B24-AE65-4535-B19E-A956E17BAFEC}" type="parTrans" cxnId="{482873D2-2FAF-4A37-9D6A-E72333F0B71E}">
      <dgm:prSet/>
      <dgm:spPr/>
      <dgm:t>
        <a:bodyPr/>
        <a:lstStyle/>
        <a:p>
          <a:endParaRPr lang="es-CO"/>
        </a:p>
      </dgm:t>
    </dgm:pt>
    <dgm:pt modelId="{9151CA86-0AD9-4B63-9DE8-D15F75A3EBB7}" type="sibTrans" cxnId="{482873D2-2FAF-4A37-9D6A-E72333F0B71E}">
      <dgm:prSet/>
      <dgm:spPr/>
      <dgm:t>
        <a:bodyPr/>
        <a:lstStyle/>
        <a:p>
          <a:endParaRPr lang="es-CO"/>
        </a:p>
      </dgm:t>
    </dgm:pt>
    <dgm:pt modelId="{ACE56151-84C5-4B80-9583-DBF17640E54B}">
      <dgm:prSet phldrT="[Texto]"/>
      <dgm:spPr>
        <a:solidFill>
          <a:srgbClr val="60E146"/>
        </a:solidFill>
      </dgm:spPr>
      <dgm:t>
        <a:bodyPr/>
        <a:lstStyle/>
        <a:p>
          <a:r>
            <a:rPr lang="es-CO" dirty="0" smtClean="0"/>
            <a:t>GRUPOS DE EMPLEADOS</a:t>
          </a:r>
        </a:p>
      </dgm:t>
    </dgm:pt>
    <dgm:pt modelId="{7FAC9795-48D7-424D-91E8-E6F0D0D636C7}" type="parTrans" cxnId="{4959C4AD-E70E-4CC4-BCFA-ABB0EED40A4F}">
      <dgm:prSet/>
      <dgm:spPr/>
      <dgm:t>
        <a:bodyPr/>
        <a:lstStyle/>
        <a:p>
          <a:endParaRPr lang="es-CO"/>
        </a:p>
      </dgm:t>
    </dgm:pt>
    <dgm:pt modelId="{3DD6F2F0-F292-4339-8ED9-5B0135401A6E}" type="sibTrans" cxnId="{4959C4AD-E70E-4CC4-BCFA-ABB0EED40A4F}">
      <dgm:prSet/>
      <dgm:spPr/>
      <dgm:t>
        <a:bodyPr/>
        <a:lstStyle/>
        <a:p>
          <a:endParaRPr lang="es-CO"/>
        </a:p>
      </dgm:t>
    </dgm:pt>
    <dgm:pt modelId="{BAE71907-772F-4121-A518-C8420A4F3AAF}">
      <dgm:prSet phldrT="[Texto]"/>
      <dgm:spPr/>
      <dgm:t>
        <a:bodyPr/>
        <a:lstStyle/>
        <a:p>
          <a:r>
            <a:rPr lang="es-CO" dirty="0" smtClean="0"/>
            <a:t>ENTIDADES</a:t>
          </a:r>
        </a:p>
      </dgm:t>
    </dgm:pt>
    <dgm:pt modelId="{D47F631B-F104-46E6-9419-42F39CC05EF3}" type="parTrans" cxnId="{634CE8C5-AB59-4263-A29B-9AFBA19C0A69}">
      <dgm:prSet/>
      <dgm:spPr/>
      <dgm:t>
        <a:bodyPr/>
        <a:lstStyle/>
        <a:p>
          <a:endParaRPr lang="es-CO"/>
        </a:p>
      </dgm:t>
    </dgm:pt>
    <dgm:pt modelId="{992C3A0F-00A8-42B8-973D-CD563A8475BA}" type="sibTrans" cxnId="{634CE8C5-AB59-4263-A29B-9AFBA19C0A69}">
      <dgm:prSet/>
      <dgm:spPr/>
      <dgm:t>
        <a:bodyPr/>
        <a:lstStyle/>
        <a:p>
          <a:endParaRPr lang="es-CO"/>
        </a:p>
      </dgm:t>
    </dgm:pt>
    <dgm:pt modelId="{9792FE05-64FC-4705-84F8-A89A368EA21E}">
      <dgm:prSet phldrT="[Texto]"/>
      <dgm:spPr/>
      <dgm:t>
        <a:bodyPr/>
        <a:lstStyle/>
        <a:p>
          <a:r>
            <a:rPr lang="es-CO" dirty="0" smtClean="0"/>
            <a:t>CARGOS</a:t>
          </a:r>
        </a:p>
      </dgm:t>
    </dgm:pt>
    <dgm:pt modelId="{A1146CEB-3E46-422C-97E7-36BE8D16A52B}" type="parTrans" cxnId="{78DF6068-C6C9-40C1-9944-7E0B14E287CB}">
      <dgm:prSet/>
      <dgm:spPr/>
      <dgm:t>
        <a:bodyPr/>
        <a:lstStyle/>
        <a:p>
          <a:endParaRPr lang="es-CO"/>
        </a:p>
      </dgm:t>
    </dgm:pt>
    <dgm:pt modelId="{EA6F4EDC-91C5-4765-8770-4F9D8A74BE57}" type="sibTrans" cxnId="{78DF6068-C6C9-40C1-9944-7E0B14E287CB}">
      <dgm:prSet/>
      <dgm:spPr/>
      <dgm:t>
        <a:bodyPr/>
        <a:lstStyle/>
        <a:p>
          <a:endParaRPr lang="es-CO"/>
        </a:p>
      </dgm:t>
    </dgm:pt>
    <dgm:pt modelId="{A8039497-F8AB-45DA-9EB8-13442284B48B}">
      <dgm:prSet phldrT="[Texto]"/>
      <dgm:spPr/>
      <dgm:t>
        <a:bodyPr/>
        <a:lstStyle/>
        <a:p>
          <a:r>
            <a:rPr lang="es-CO" dirty="0" smtClean="0"/>
            <a:t>TABLAS DE RETEFUENTE</a:t>
          </a:r>
        </a:p>
      </dgm:t>
    </dgm:pt>
    <dgm:pt modelId="{A8894CCB-FE36-4A9E-A24E-1E0FC20CBCE8}" type="parTrans" cxnId="{15BD55A8-4FC7-4847-8567-9F271CE69EF0}">
      <dgm:prSet/>
      <dgm:spPr/>
      <dgm:t>
        <a:bodyPr/>
        <a:lstStyle/>
        <a:p>
          <a:endParaRPr lang="es-CO"/>
        </a:p>
      </dgm:t>
    </dgm:pt>
    <dgm:pt modelId="{FED84C39-1C31-48E2-8FD4-0795AF613F09}" type="sibTrans" cxnId="{15BD55A8-4FC7-4847-8567-9F271CE69EF0}">
      <dgm:prSet/>
      <dgm:spPr/>
      <dgm:t>
        <a:bodyPr/>
        <a:lstStyle/>
        <a:p>
          <a:endParaRPr lang="es-CO"/>
        </a:p>
      </dgm:t>
    </dgm:pt>
    <dgm:pt modelId="{7EFE88BD-ACC2-4C05-8642-6C928808E5C6}" type="pres">
      <dgm:prSet presAssocID="{B8771B2C-C688-49D7-986C-C182969E26B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CO"/>
        </a:p>
      </dgm:t>
    </dgm:pt>
    <dgm:pt modelId="{A6515633-B60B-4060-92BE-344F9EB191F0}" type="pres">
      <dgm:prSet presAssocID="{B8771B2C-C688-49D7-986C-C182969E26BA}" presName="Name1" presStyleCnt="0"/>
      <dgm:spPr/>
    </dgm:pt>
    <dgm:pt modelId="{FC875ADB-1D92-4EA0-86CB-8B0E7B242824}" type="pres">
      <dgm:prSet presAssocID="{B8771B2C-C688-49D7-986C-C182969E26BA}" presName="cycle" presStyleCnt="0"/>
      <dgm:spPr/>
    </dgm:pt>
    <dgm:pt modelId="{EE8F7752-FCBA-4769-BEDA-41EF9CAD865F}" type="pres">
      <dgm:prSet presAssocID="{B8771B2C-C688-49D7-986C-C182969E26BA}" presName="srcNode" presStyleLbl="node1" presStyleIdx="0" presStyleCnt="7"/>
      <dgm:spPr/>
    </dgm:pt>
    <dgm:pt modelId="{A2436026-7BE5-4F22-AB3F-C2CE597B605B}" type="pres">
      <dgm:prSet presAssocID="{B8771B2C-C688-49D7-986C-C182969E26BA}" presName="conn" presStyleLbl="parChTrans1D2" presStyleIdx="0" presStyleCnt="1"/>
      <dgm:spPr/>
      <dgm:t>
        <a:bodyPr/>
        <a:lstStyle/>
        <a:p>
          <a:endParaRPr lang="es-CO"/>
        </a:p>
      </dgm:t>
    </dgm:pt>
    <dgm:pt modelId="{D01E4A69-F15A-4939-8999-A6398E909749}" type="pres">
      <dgm:prSet presAssocID="{B8771B2C-C688-49D7-986C-C182969E26BA}" presName="extraNode" presStyleLbl="node1" presStyleIdx="0" presStyleCnt="7"/>
      <dgm:spPr/>
    </dgm:pt>
    <dgm:pt modelId="{658025DE-37C0-4172-A41C-60D7F2AEEB59}" type="pres">
      <dgm:prSet presAssocID="{B8771B2C-C688-49D7-986C-C182969E26BA}" presName="dstNode" presStyleLbl="node1" presStyleIdx="0" presStyleCnt="7"/>
      <dgm:spPr/>
    </dgm:pt>
    <dgm:pt modelId="{B8EA5EE6-ECA2-410C-9255-E5AB0E688560}" type="pres">
      <dgm:prSet presAssocID="{B6680B99-01CA-48FB-8B6B-082CE237460E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7BE2350-2C8B-4191-B9AE-82C56191DBBA}" type="pres">
      <dgm:prSet presAssocID="{B6680B99-01CA-48FB-8B6B-082CE237460E}" presName="accent_1" presStyleCnt="0"/>
      <dgm:spPr/>
    </dgm:pt>
    <dgm:pt modelId="{FDAE3121-829A-4183-9B62-44A6DDC3C59C}" type="pres">
      <dgm:prSet presAssocID="{B6680B99-01CA-48FB-8B6B-082CE237460E}" presName="accentRepeatNode" presStyleLbl="solidFgAcc1" presStyleIdx="0" presStyleCnt="7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F963B9E9-ABEB-4018-A566-DC9809E569C5}" type="pres">
      <dgm:prSet presAssocID="{09909DAD-5A93-4A39-9655-01D5251C5734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F1E569D-E013-463E-9E67-1B6F1FB55535}" type="pres">
      <dgm:prSet presAssocID="{09909DAD-5A93-4A39-9655-01D5251C5734}" presName="accent_2" presStyleCnt="0"/>
      <dgm:spPr/>
    </dgm:pt>
    <dgm:pt modelId="{0C96B11A-DC65-45E3-8C5E-7B98B522CF4D}" type="pres">
      <dgm:prSet presAssocID="{09909DAD-5A93-4A39-9655-01D5251C5734}" presName="accentRepeatNode" presStyleLbl="solidFgAcc1" presStyleIdx="1" presStyleCnt="7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3F6E3D0B-7C45-4E58-B44E-F14926FBF9DB}" type="pres">
      <dgm:prSet presAssocID="{7B0685F3-DFA1-46F3-8B4A-AE46804AB93A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6FD0824-039D-43A2-BD1C-434C2445F1C3}" type="pres">
      <dgm:prSet presAssocID="{7B0685F3-DFA1-46F3-8B4A-AE46804AB93A}" presName="accent_3" presStyleCnt="0"/>
      <dgm:spPr/>
    </dgm:pt>
    <dgm:pt modelId="{46B52632-11B4-44A5-810B-B8E686DE2452}" type="pres">
      <dgm:prSet presAssocID="{7B0685F3-DFA1-46F3-8B4A-AE46804AB93A}" presName="accentRepeatNode" presStyleLbl="solidFgAcc1" presStyleIdx="2" presStyleCnt="7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ABE86FE5-7AB1-4C4F-8820-51A678C506F8}" type="pres">
      <dgm:prSet presAssocID="{ACE56151-84C5-4B80-9583-DBF17640E54B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67BE883-6F1E-468D-B280-1942BAF4F715}" type="pres">
      <dgm:prSet presAssocID="{ACE56151-84C5-4B80-9583-DBF17640E54B}" presName="accent_4" presStyleCnt="0"/>
      <dgm:spPr/>
    </dgm:pt>
    <dgm:pt modelId="{226C0637-45D7-4D70-ACC6-580DE0AB4E81}" type="pres">
      <dgm:prSet presAssocID="{ACE56151-84C5-4B80-9583-DBF17640E54B}" presName="accentRepeatNode" presStyleLbl="solidFgAcc1" presStyleIdx="3" presStyleCnt="7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2ABB30CB-9056-467D-B2A8-14244DFA0D68}" type="pres">
      <dgm:prSet presAssocID="{BAE71907-772F-4121-A518-C8420A4F3AAF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13D79E3-5A61-4ED1-BCB2-1346B950B340}" type="pres">
      <dgm:prSet presAssocID="{BAE71907-772F-4121-A518-C8420A4F3AAF}" presName="accent_5" presStyleCnt="0"/>
      <dgm:spPr/>
    </dgm:pt>
    <dgm:pt modelId="{A2974D96-1106-429E-B3B2-32F1FF24F4F3}" type="pres">
      <dgm:prSet presAssocID="{BAE71907-772F-4121-A518-C8420A4F3AAF}" presName="accentRepeatNode" presStyleLbl="solidFgAcc1" presStyleIdx="4" presStyleCnt="7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7F04F2FC-DCD7-4736-81EE-3C3813C60166}" type="pres">
      <dgm:prSet presAssocID="{9792FE05-64FC-4705-84F8-A89A368EA21E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10EB4AE-A529-4A03-88DC-D6BD51481224}" type="pres">
      <dgm:prSet presAssocID="{9792FE05-64FC-4705-84F8-A89A368EA21E}" presName="accent_6" presStyleCnt="0"/>
      <dgm:spPr/>
    </dgm:pt>
    <dgm:pt modelId="{544A7AAC-C410-49D4-A0CC-F711B60B07BC}" type="pres">
      <dgm:prSet presAssocID="{9792FE05-64FC-4705-84F8-A89A368EA21E}" presName="accentRepeatNode" presStyleLbl="solidFgAcc1" presStyleIdx="5" presStyleCnt="7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285C04E6-B008-42AA-85B8-386B9CBA1140}" type="pres">
      <dgm:prSet presAssocID="{A8039497-F8AB-45DA-9EB8-13442284B48B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5C2B25D-D54D-4348-B565-F75A7FD3B2A3}" type="pres">
      <dgm:prSet presAssocID="{A8039497-F8AB-45DA-9EB8-13442284B48B}" presName="accent_7" presStyleCnt="0"/>
      <dgm:spPr/>
    </dgm:pt>
    <dgm:pt modelId="{BF8322EE-0DA7-442F-A2C7-9D43167C7E78}" type="pres">
      <dgm:prSet presAssocID="{A8039497-F8AB-45DA-9EB8-13442284B48B}" presName="accentRepeatNode" presStyleLbl="solidFgAcc1" presStyleIdx="6" presStyleCnt="7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</dgm:ptLst>
  <dgm:cxnLst>
    <dgm:cxn modelId="{4CBBE3B9-3F2E-4C64-8AA2-47F9A8D03EA3}" type="presOf" srcId="{ACE56151-84C5-4B80-9583-DBF17640E54B}" destId="{ABE86FE5-7AB1-4C4F-8820-51A678C506F8}" srcOrd="0" destOrd="0" presId="urn:microsoft.com/office/officeart/2008/layout/VerticalCurvedList"/>
    <dgm:cxn modelId="{CA893919-EC91-4BAC-B03C-954CB8C44FD0}" type="presOf" srcId="{7B0685F3-DFA1-46F3-8B4A-AE46804AB93A}" destId="{3F6E3D0B-7C45-4E58-B44E-F14926FBF9DB}" srcOrd="0" destOrd="0" presId="urn:microsoft.com/office/officeart/2008/layout/VerticalCurvedList"/>
    <dgm:cxn modelId="{09ABB40B-4112-4C7D-8B09-B0906377F151}" srcId="{B8771B2C-C688-49D7-986C-C182969E26BA}" destId="{09909DAD-5A93-4A39-9655-01D5251C5734}" srcOrd="1" destOrd="0" parTransId="{00397109-20EA-45F5-B062-B55D843CCA35}" sibTransId="{B7408978-0542-4C16-BFCD-52702B0FD78A}"/>
    <dgm:cxn modelId="{78DF6068-C6C9-40C1-9944-7E0B14E287CB}" srcId="{B8771B2C-C688-49D7-986C-C182969E26BA}" destId="{9792FE05-64FC-4705-84F8-A89A368EA21E}" srcOrd="5" destOrd="0" parTransId="{A1146CEB-3E46-422C-97E7-36BE8D16A52B}" sibTransId="{EA6F4EDC-91C5-4765-8770-4F9D8A74BE57}"/>
    <dgm:cxn modelId="{634CE8C5-AB59-4263-A29B-9AFBA19C0A69}" srcId="{B8771B2C-C688-49D7-986C-C182969E26BA}" destId="{BAE71907-772F-4121-A518-C8420A4F3AAF}" srcOrd="4" destOrd="0" parTransId="{D47F631B-F104-46E6-9419-42F39CC05EF3}" sibTransId="{992C3A0F-00A8-42B8-973D-CD563A8475BA}"/>
    <dgm:cxn modelId="{A22EBCDA-6916-4915-BD91-A5D74D22B260}" type="presOf" srcId="{9792FE05-64FC-4705-84F8-A89A368EA21E}" destId="{7F04F2FC-DCD7-4736-81EE-3C3813C60166}" srcOrd="0" destOrd="0" presId="urn:microsoft.com/office/officeart/2008/layout/VerticalCurvedList"/>
    <dgm:cxn modelId="{B307DEC1-2391-4F0A-B458-B68D3FC834B8}" type="presOf" srcId="{09909DAD-5A93-4A39-9655-01D5251C5734}" destId="{F963B9E9-ABEB-4018-A566-DC9809E569C5}" srcOrd="0" destOrd="0" presId="urn:microsoft.com/office/officeart/2008/layout/VerticalCurvedList"/>
    <dgm:cxn modelId="{4959C4AD-E70E-4CC4-BCFA-ABB0EED40A4F}" srcId="{B8771B2C-C688-49D7-986C-C182969E26BA}" destId="{ACE56151-84C5-4B80-9583-DBF17640E54B}" srcOrd="3" destOrd="0" parTransId="{7FAC9795-48D7-424D-91E8-E6F0D0D636C7}" sibTransId="{3DD6F2F0-F292-4339-8ED9-5B0135401A6E}"/>
    <dgm:cxn modelId="{15BD55A8-4FC7-4847-8567-9F271CE69EF0}" srcId="{B8771B2C-C688-49D7-986C-C182969E26BA}" destId="{A8039497-F8AB-45DA-9EB8-13442284B48B}" srcOrd="6" destOrd="0" parTransId="{A8894CCB-FE36-4A9E-A24E-1E0FC20CBCE8}" sibTransId="{FED84C39-1C31-48E2-8FD4-0795AF613F09}"/>
    <dgm:cxn modelId="{ACEA63EE-59FD-4800-A539-E4D1EDF3748A}" type="presOf" srcId="{A8039497-F8AB-45DA-9EB8-13442284B48B}" destId="{285C04E6-B008-42AA-85B8-386B9CBA1140}" srcOrd="0" destOrd="0" presId="urn:microsoft.com/office/officeart/2008/layout/VerticalCurvedList"/>
    <dgm:cxn modelId="{437AB38B-CAE3-45F3-95DE-3E46F1F3E0CF}" type="presOf" srcId="{B8771B2C-C688-49D7-986C-C182969E26BA}" destId="{7EFE88BD-ACC2-4C05-8642-6C928808E5C6}" srcOrd="0" destOrd="0" presId="urn:microsoft.com/office/officeart/2008/layout/VerticalCurvedList"/>
    <dgm:cxn modelId="{5C447023-902D-4337-881E-D9C3E5AFD795}" type="presOf" srcId="{BAE71907-772F-4121-A518-C8420A4F3AAF}" destId="{2ABB30CB-9056-467D-B2A8-14244DFA0D68}" srcOrd="0" destOrd="0" presId="urn:microsoft.com/office/officeart/2008/layout/VerticalCurvedList"/>
    <dgm:cxn modelId="{32A759CD-E588-43B1-B308-E1C4373A7B00}" type="presOf" srcId="{82CABAAC-AD06-4946-9C4E-E32C86DB2D4F}" destId="{A2436026-7BE5-4F22-AB3F-C2CE597B605B}" srcOrd="0" destOrd="0" presId="urn:microsoft.com/office/officeart/2008/layout/VerticalCurvedList"/>
    <dgm:cxn modelId="{482873D2-2FAF-4A37-9D6A-E72333F0B71E}" srcId="{B8771B2C-C688-49D7-986C-C182969E26BA}" destId="{7B0685F3-DFA1-46F3-8B4A-AE46804AB93A}" srcOrd="2" destOrd="0" parTransId="{27FD8B24-AE65-4535-B19E-A956E17BAFEC}" sibTransId="{9151CA86-0AD9-4B63-9DE8-D15F75A3EBB7}"/>
    <dgm:cxn modelId="{0085E3DB-37C5-4A66-9977-5A71F11319F0}" srcId="{B8771B2C-C688-49D7-986C-C182969E26BA}" destId="{B6680B99-01CA-48FB-8B6B-082CE237460E}" srcOrd="0" destOrd="0" parTransId="{85D9EA7E-24EF-44DB-A361-5211927253DD}" sibTransId="{82CABAAC-AD06-4946-9C4E-E32C86DB2D4F}"/>
    <dgm:cxn modelId="{EE907B17-E4A3-4319-AEDE-C9F65E0D33D6}" type="presOf" srcId="{B6680B99-01CA-48FB-8B6B-082CE237460E}" destId="{B8EA5EE6-ECA2-410C-9255-E5AB0E688560}" srcOrd="0" destOrd="0" presId="urn:microsoft.com/office/officeart/2008/layout/VerticalCurvedList"/>
    <dgm:cxn modelId="{49F64C94-8425-4F50-A172-821DAC8190C4}" type="presParOf" srcId="{7EFE88BD-ACC2-4C05-8642-6C928808E5C6}" destId="{A6515633-B60B-4060-92BE-344F9EB191F0}" srcOrd="0" destOrd="0" presId="urn:microsoft.com/office/officeart/2008/layout/VerticalCurvedList"/>
    <dgm:cxn modelId="{DE4901E6-B253-42C6-8AD3-3CA33C84A5A9}" type="presParOf" srcId="{A6515633-B60B-4060-92BE-344F9EB191F0}" destId="{FC875ADB-1D92-4EA0-86CB-8B0E7B242824}" srcOrd="0" destOrd="0" presId="urn:microsoft.com/office/officeart/2008/layout/VerticalCurvedList"/>
    <dgm:cxn modelId="{16E98208-5951-4491-856B-F7A2B8B9F83E}" type="presParOf" srcId="{FC875ADB-1D92-4EA0-86CB-8B0E7B242824}" destId="{EE8F7752-FCBA-4769-BEDA-41EF9CAD865F}" srcOrd="0" destOrd="0" presId="urn:microsoft.com/office/officeart/2008/layout/VerticalCurvedList"/>
    <dgm:cxn modelId="{5AF989AD-BCC1-48B9-BF06-05DBE94C2131}" type="presParOf" srcId="{FC875ADB-1D92-4EA0-86CB-8B0E7B242824}" destId="{A2436026-7BE5-4F22-AB3F-C2CE597B605B}" srcOrd="1" destOrd="0" presId="urn:microsoft.com/office/officeart/2008/layout/VerticalCurvedList"/>
    <dgm:cxn modelId="{15D72065-7CFB-4695-9687-CC01B573E8A7}" type="presParOf" srcId="{FC875ADB-1D92-4EA0-86CB-8B0E7B242824}" destId="{D01E4A69-F15A-4939-8999-A6398E909749}" srcOrd="2" destOrd="0" presId="urn:microsoft.com/office/officeart/2008/layout/VerticalCurvedList"/>
    <dgm:cxn modelId="{DE5C84BA-E079-4338-935E-43CAA2FC08E0}" type="presParOf" srcId="{FC875ADB-1D92-4EA0-86CB-8B0E7B242824}" destId="{658025DE-37C0-4172-A41C-60D7F2AEEB59}" srcOrd="3" destOrd="0" presId="urn:microsoft.com/office/officeart/2008/layout/VerticalCurvedList"/>
    <dgm:cxn modelId="{ED8F4348-EF17-451D-8C5A-A111CDC703A9}" type="presParOf" srcId="{A6515633-B60B-4060-92BE-344F9EB191F0}" destId="{B8EA5EE6-ECA2-410C-9255-E5AB0E688560}" srcOrd="1" destOrd="0" presId="urn:microsoft.com/office/officeart/2008/layout/VerticalCurvedList"/>
    <dgm:cxn modelId="{2AF2E32D-9E46-46C2-AD59-F5C406FD1305}" type="presParOf" srcId="{A6515633-B60B-4060-92BE-344F9EB191F0}" destId="{67BE2350-2C8B-4191-B9AE-82C56191DBBA}" srcOrd="2" destOrd="0" presId="urn:microsoft.com/office/officeart/2008/layout/VerticalCurvedList"/>
    <dgm:cxn modelId="{228BF66A-A42D-450F-B953-F616503AD3AF}" type="presParOf" srcId="{67BE2350-2C8B-4191-B9AE-82C56191DBBA}" destId="{FDAE3121-829A-4183-9B62-44A6DDC3C59C}" srcOrd="0" destOrd="0" presId="urn:microsoft.com/office/officeart/2008/layout/VerticalCurvedList"/>
    <dgm:cxn modelId="{3759983E-E84A-4232-BC80-05FA8B66F8AF}" type="presParOf" srcId="{A6515633-B60B-4060-92BE-344F9EB191F0}" destId="{F963B9E9-ABEB-4018-A566-DC9809E569C5}" srcOrd="3" destOrd="0" presId="urn:microsoft.com/office/officeart/2008/layout/VerticalCurvedList"/>
    <dgm:cxn modelId="{77708E45-A701-4352-8669-9E7A8D04E6A0}" type="presParOf" srcId="{A6515633-B60B-4060-92BE-344F9EB191F0}" destId="{FF1E569D-E013-463E-9E67-1B6F1FB55535}" srcOrd="4" destOrd="0" presId="urn:microsoft.com/office/officeart/2008/layout/VerticalCurvedList"/>
    <dgm:cxn modelId="{02506254-6CB6-49B7-81A9-CCE53026EE21}" type="presParOf" srcId="{FF1E569D-E013-463E-9E67-1B6F1FB55535}" destId="{0C96B11A-DC65-45E3-8C5E-7B98B522CF4D}" srcOrd="0" destOrd="0" presId="urn:microsoft.com/office/officeart/2008/layout/VerticalCurvedList"/>
    <dgm:cxn modelId="{16591C51-ADF0-4791-A915-75897C895685}" type="presParOf" srcId="{A6515633-B60B-4060-92BE-344F9EB191F0}" destId="{3F6E3D0B-7C45-4E58-B44E-F14926FBF9DB}" srcOrd="5" destOrd="0" presId="urn:microsoft.com/office/officeart/2008/layout/VerticalCurvedList"/>
    <dgm:cxn modelId="{03D3C966-0A5B-49C3-89B3-4D9F1B23199D}" type="presParOf" srcId="{A6515633-B60B-4060-92BE-344F9EB191F0}" destId="{66FD0824-039D-43A2-BD1C-434C2445F1C3}" srcOrd="6" destOrd="0" presId="urn:microsoft.com/office/officeart/2008/layout/VerticalCurvedList"/>
    <dgm:cxn modelId="{E923F936-C180-4313-AC1E-2FA702432852}" type="presParOf" srcId="{66FD0824-039D-43A2-BD1C-434C2445F1C3}" destId="{46B52632-11B4-44A5-810B-B8E686DE2452}" srcOrd="0" destOrd="0" presId="urn:microsoft.com/office/officeart/2008/layout/VerticalCurvedList"/>
    <dgm:cxn modelId="{78F57246-05C5-4508-B139-8FBD45E7F844}" type="presParOf" srcId="{A6515633-B60B-4060-92BE-344F9EB191F0}" destId="{ABE86FE5-7AB1-4C4F-8820-51A678C506F8}" srcOrd="7" destOrd="0" presId="urn:microsoft.com/office/officeart/2008/layout/VerticalCurvedList"/>
    <dgm:cxn modelId="{27869486-BDBA-434E-B73B-BDADFA6BD6A5}" type="presParOf" srcId="{A6515633-B60B-4060-92BE-344F9EB191F0}" destId="{167BE883-6F1E-468D-B280-1942BAF4F715}" srcOrd="8" destOrd="0" presId="urn:microsoft.com/office/officeart/2008/layout/VerticalCurvedList"/>
    <dgm:cxn modelId="{BA4BF76D-10DB-447B-86D6-7A97747AA921}" type="presParOf" srcId="{167BE883-6F1E-468D-B280-1942BAF4F715}" destId="{226C0637-45D7-4D70-ACC6-580DE0AB4E81}" srcOrd="0" destOrd="0" presId="urn:microsoft.com/office/officeart/2008/layout/VerticalCurvedList"/>
    <dgm:cxn modelId="{F5894370-4A79-414C-AE2E-5A145BE99636}" type="presParOf" srcId="{A6515633-B60B-4060-92BE-344F9EB191F0}" destId="{2ABB30CB-9056-467D-B2A8-14244DFA0D68}" srcOrd="9" destOrd="0" presId="urn:microsoft.com/office/officeart/2008/layout/VerticalCurvedList"/>
    <dgm:cxn modelId="{AC471182-154B-4E1D-9926-283F471D35E3}" type="presParOf" srcId="{A6515633-B60B-4060-92BE-344F9EB191F0}" destId="{313D79E3-5A61-4ED1-BCB2-1346B950B340}" srcOrd="10" destOrd="0" presId="urn:microsoft.com/office/officeart/2008/layout/VerticalCurvedList"/>
    <dgm:cxn modelId="{3B8D03AE-3872-4283-8CC0-CEDB3C18D624}" type="presParOf" srcId="{313D79E3-5A61-4ED1-BCB2-1346B950B340}" destId="{A2974D96-1106-429E-B3B2-32F1FF24F4F3}" srcOrd="0" destOrd="0" presId="urn:microsoft.com/office/officeart/2008/layout/VerticalCurvedList"/>
    <dgm:cxn modelId="{8037A75B-3C02-4914-AFD8-6BA31267CD32}" type="presParOf" srcId="{A6515633-B60B-4060-92BE-344F9EB191F0}" destId="{7F04F2FC-DCD7-4736-81EE-3C3813C60166}" srcOrd="11" destOrd="0" presId="urn:microsoft.com/office/officeart/2008/layout/VerticalCurvedList"/>
    <dgm:cxn modelId="{5702AC40-84AD-4859-A7A7-2A30C3494A4F}" type="presParOf" srcId="{A6515633-B60B-4060-92BE-344F9EB191F0}" destId="{310EB4AE-A529-4A03-88DC-D6BD51481224}" srcOrd="12" destOrd="0" presId="urn:microsoft.com/office/officeart/2008/layout/VerticalCurvedList"/>
    <dgm:cxn modelId="{D4059668-7D4D-498A-8D9F-56EB7473CA62}" type="presParOf" srcId="{310EB4AE-A529-4A03-88DC-D6BD51481224}" destId="{544A7AAC-C410-49D4-A0CC-F711B60B07BC}" srcOrd="0" destOrd="0" presId="urn:microsoft.com/office/officeart/2008/layout/VerticalCurvedList"/>
    <dgm:cxn modelId="{FE9E66F8-2C22-404A-B13D-E27D73E835D7}" type="presParOf" srcId="{A6515633-B60B-4060-92BE-344F9EB191F0}" destId="{285C04E6-B008-42AA-85B8-386B9CBA1140}" srcOrd="13" destOrd="0" presId="urn:microsoft.com/office/officeart/2008/layout/VerticalCurvedList"/>
    <dgm:cxn modelId="{42104962-EF22-4A29-AD58-1C71C271FA8C}" type="presParOf" srcId="{A6515633-B60B-4060-92BE-344F9EB191F0}" destId="{A5C2B25D-D54D-4348-B565-F75A7FD3B2A3}" srcOrd="14" destOrd="0" presId="urn:microsoft.com/office/officeart/2008/layout/VerticalCurvedList"/>
    <dgm:cxn modelId="{16192DD9-AB87-4D72-9B2E-0B825D26F4B0}" type="presParOf" srcId="{A5C2B25D-D54D-4348-B565-F75A7FD3B2A3}" destId="{BF8322EE-0DA7-442F-A2C7-9D43167C7E7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0BFC05-38CC-4A48-970C-0C67A379A5C9}" type="doc">
      <dgm:prSet loTypeId="urn:microsoft.com/office/officeart/2005/8/layout/list1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1D5CD92F-69CA-4181-83BD-9C21A13D4A3C}">
      <dgm:prSet phldrT="[Texto]"/>
      <dgm:spPr>
        <a:solidFill>
          <a:srgbClr val="4BACC6"/>
        </a:solidFill>
      </dgm:spPr>
      <dgm:t>
        <a:bodyPr/>
        <a:lstStyle/>
        <a:p>
          <a:r>
            <a:rPr lang="es-CO" dirty="0" smtClean="0"/>
            <a:t>CONCEPTOS</a:t>
          </a:r>
          <a:endParaRPr lang="es-CO" dirty="0"/>
        </a:p>
      </dgm:t>
    </dgm:pt>
    <dgm:pt modelId="{F711D929-CF03-4A56-9336-698070FEE0C0}" type="parTrans" cxnId="{80C1E39D-34A7-4D19-BD9D-7D6D01679CD9}">
      <dgm:prSet/>
      <dgm:spPr/>
      <dgm:t>
        <a:bodyPr/>
        <a:lstStyle/>
        <a:p>
          <a:endParaRPr lang="es-CO"/>
        </a:p>
      </dgm:t>
    </dgm:pt>
    <dgm:pt modelId="{EE5E49D8-C003-497D-A151-9503F7D8F985}" type="sibTrans" cxnId="{80C1E39D-34A7-4D19-BD9D-7D6D01679CD9}">
      <dgm:prSet/>
      <dgm:spPr/>
      <dgm:t>
        <a:bodyPr/>
        <a:lstStyle/>
        <a:p>
          <a:endParaRPr lang="es-CO"/>
        </a:p>
      </dgm:t>
    </dgm:pt>
    <dgm:pt modelId="{4BD9A0FB-3215-4490-8931-9847B8DF8CA8}">
      <dgm:prSet phldrT="[Texto]"/>
      <dgm:spPr>
        <a:ln>
          <a:solidFill>
            <a:srgbClr val="4BACC6"/>
          </a:solidFill>
        </a:ln>
      </dgm:spPr>
      <dgm:t>
        <a:bodyPr/>
        <a:lstStyle/>
        <a:p>
          <a:r>
            <a:rPr lang="es-CO" dirty="0" smtClean="0"/>
            <a:t>Son los motivos de pago o de deducción a un empleado, manejan solo dos naturalezas (devengo, deducción) y dependiendo de los modos, así actúan en la aplicación.</a:t>
          </a:r>
          <a:endParaRPr lang="es-CO" dirty="0"/>
        </a:p>
      </dgm:t>
    </dgm:pt>
    <dgm:pt modelId="{C8C528C8-9EA6-4019-92BD-E3D18C0636B7}" type="parTrans" cxnId="{23CC6998-5568-4AAC-A563-C24378884D34}">
      <dgm:prSet/>
      <dgm:spPr/>
      <dgm:t>
        <a:bodyPr/>
        <a:lstStyle/>
        <a:p>
          <a:endParaRPr lang="es-CO"/>
        </a:p>
      </dgm:t>
    </dgm:pt>
    <dgm:pt modelId="{1CC6D057-AB1F-4A3B-A3F0-91E86E81BA92}" type="sibTrans" cxnId="{23CC6998-5568-4AAC-A563-C24378884D34}">
      <dgm:prSet/>
      <dgm:spPr/>
      <dgm:t>
        <a:bodyPr/>
        <a:lstStyle/>
        <a:p>
          <a:endParaRPr lang="es-CO"/>
        </a:p>
      </dgm:t>
    </dgm:pt>
    <dgm:pt modelId="{FCFEB850-836E-4031-8386-D1759413C17A}" type="pres">
      <dgm:prSet presAssocID="{0B0BFC05-38CC-4A48-970C-0C67A379A5C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A3CBAB19-F1AB-4534-99AF-10619F19631B}" type="pres">
      <dgm:prSet presAssocID="{1D5CD92F-69CA-4181-83BD-9C21A13D4A3C}" presName="parentLin" presStyleCnt="0"/>
      <dgm:spPr/>
    </dgm:pt>
    <dgm:pt modelId="{6F60F3FD-EC3E-472D-8205-1BDE931BB24A}" type="pres">
      <dgm:prSet presAssocID="{1D5CD92F-69CA-4181-83BD-9C21A13D4A3C}" presName="parentLeftMargin" presStyleLbl="node1" presStyleIdx="0" presStyleCnt="1"/>
      <dgm:spPr/>
      <dgm:t>
        <a:bodyPr/>
        <a:lstStyle/>
        <a:p>
          <a:endParaRPr lang="es-CO"/>
        </a:p>
      </dgm:t>
    </dgm:pt>
    <dgm:pt modelId="{020D9667-5B5E-4748-94EC-0F6924276449}" type="pres">
      <dgm:prSet presAssocID="{1D5CD92F-69CA-4181-83BD-9C21A13D4A3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77FFCBC-9B29-4CCF-BBCA-19AE7B447C89}" type="pres">
      <dgm:prSet presAssocID="{1D5CD92F-69CA-4181-83BD-9C21A13D4A3C}" presName="negativeSpace" presStyleCnt="0"/>
      <dgm:spPr/>
    </dgm:pt>
    <dgm:pt modelId="{4E9A81AF-3969-482D-9C6F-BC707AA300AB}" type="pres">
      <dgm:prSet presAssocID="{1D5CD92F-69CA-4181-83BD-9C21A13D4A3C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23CC6998-5568-4AAC-A563-C24378884D34}" srcId="{1D5CD92F-69CA-4181-83BD-9C21A13D4A3C}" destId="{4BD9A0FB-3215-4490-8931-9847B8DF8CA8}" srcOrd="0" destOrd="0" parTransId="{C8C528C8-9EA6-4019-92BD-E3D18C0636B7}" sibTransId="{1CC6D057-AB1F-4A3B-A3F0-91E86E81BA92}"/>
    <dgm:cxn modelId="{73F9C9B3-ED26-4A6C-866D-959ABC2A492E}" type="presOf" srcId="{1D5CD92F-69CA-4181-83BD-9C21A13D4A3C}" destId="{6F60F3FD-EC3E-472D-8205-1BDE931BB24A}" srcOrd="0" destOrd="0" presId="urn:microsoft.com/office/officeart/2005/8/layout/list1"/>
    <dgm:cxn modelId="{80C1E39D-34A7-4D19-BD9D-7D6D01679CD9}" srcId="{0B0BFC05-38CC-4A48-970C-0C67A379A5C9}" destId="{1D5CD92F-69CA-4181-83BD-9C21A13D4A3C}" srcOrd="0" destOrd="0" parTransId="{F711D929-CF03-4A56-9336-698070FEE0C0}" sibTransId="{EE5E49D8-C003-497D-A151-9503F7D8F985}"/>
    <dgm:cxn modelId="{9E04AF22-9457-4993-989B-0FFCD7995257}" type="presOf" srcId="{0B0BFC05-38CC-4A48-970C-0C67A379A5C9}" destId="{FCFEB850-836E-4031-8386-D1759413C17A}" srcOrd="0" destOrd="0" presId="urn:microsoft.com/office/officeart/2005/8/layout/list1"/>
    <dgm:cxn modelId="{07C1554D-C135-486C-9D15-212088634B55}" type="presOf" srcId="{4BD9A0FB-3215-4490-8931-9847B8DF8CA8}" destId="{4E9A81AF-3969-482D-9C6F-BC707AA300AB}" srcOrd="0" destOrd="0" presId="urn:microsoft.com/office/officeart/2005/8/layout/list1"/>
    <dgm:cxn modelId="{FE1F1E66-C743-4C52-95FD-BDE5E1A3B0A5}" type="presOf" srcId="{1D5CD92F-69CA-4181-83BD-9C21A13D4A3C}" destId="{020D9667-5B5E-4748-94EC-0F6924276449}" srcOrd="1" destOrd="0" presId="urn:microsoft.com/office/officeart/2005/8/layout/list1"/>
    <dgm:cxn modelId="{BF197D20-4631-4DD4-9A07-F11454B937F9}" type="presParOf" srcId="{FCFEB850-836E-4031-8386-D1759413C17A}" destId="{A3CBAB19-F1AB-4534-99AF-10619F19631B}" srcOrd="0" destOrd="0" presId="urn:microsoft.com/office/officeart/2005/8/layout/list1"/>
    <dgm:cxn modelId="{AB4A842F-6D13-43C1-AF8C-D675C5B81F54}" type="presParOf" srcId="{A3CBAB19-F1AB-4534-99AF-10619F19631B}" destId="{6F60F3FD-EC3E-472D-8205-1BDE931BB24A}" srcOrd="0" destOrd="0" presId="urn:microsoft.com/office/officeart/2005/8/layout/list1"/>
    <dgm:cxn modelId="{BDAC10CC-D2D8-4F2D-BE5C-336CEB3D5086}" type="presParOf" srcId="{A3CBAB19-F1AB-4534-99AF-10619F19631B}" destId="{020D9667-5B5E-4748-94EC-0F6924276449}" srcOrd="1" destOrd="0" presId="urn:microsoft.com/office/officeart/2005/8/layout/list1"/>
    <dgm:cxn modelId="{BA7DE7AE-80E0-4743-AB38-529E3DC670DC}" type="presParOf" srcId="{FCFEB850-836E-4031-8386-D1759413C17A}" destId="{977FFCBC-9B29-4CCF-BBCA-19AE7B447C89}" srcOrd="1" destOrd="0" presId="urn:microsoft.com/office/officeart/2005/8/layout/list1"/>
    <dgm:cxn modelId="{13044B1E-DDC0-471F-852A-58958F172429}" type="presParOf" srcId="{FCFEB850-836E-4031-8386-D1759413C17A}" destId="{4E9A81AF-3969-482D-9C6F-BC707AA300A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B0BFC05-38CC-4A48-970C-0C67A379A5C9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1D5CD92F-69CA-4181-83BD-9C21A13D4A3C}">
      <dgm:prSet phldrT="[Texto]"/>
      <dgm:spPr>
        <a:solidFill>
          <a:srgbClr val="49CFAE"/>
        </a:solidFill>
      </dgm:spPr>
      <dgm:t>
        <a:bodyPr/>
        <a:lstStyle/>
        <a:p>
          <a:r>
            <a:rPr lang="es-CO" dirty="0" smtClean="0"/>
            <a:t>AGRUPACIONES DE CONCEPTOS</a:t>
          </a:r>
          <a:endParaRPr lang="es-CO" dirty="0"/>
        </a:p>
      </dgm:t>
    </dgm:pt>
    <dgm:pt modelId="{F711D929-CF03-4A56-9336-698070FEE0C0}" type="parTrans" cxnId="{80C1E39D-34A7-4D19-BD9D-7D6D01679CD9}">
      <dgm:prSet/>
      <dgm:spPr/>
      <dgm:t>
        <a:bodyPr/>
        <a:lstStyle/>
        <a:p>
          <a:endParaRPr lang="es-CO"/>
        </a:p>
      </dgm:t>
    </dgm:pt>
    <dgm:pt modelId="{EE5E49D8-C003-497D-A151-9503F7D8F985}" type="sibTrans" cxnId="{80C1E39D-34A7-4D19-BD9D-7D6D01679CD9}">
      <dgm:prSet/>
      <dgm:spPr/>
      <dgm:t>
        <a:bodyPr/>
        <a:lstStyle/>
        <a:p>
          <a:endParaRPr lang="es-CO"/>
        </a:p>
      </dgm:t>
    </dgm:pt>
    <dgm:pt modelId="{4BD9A0FB-3215-4490-8931-9847B8DF8CA8}">
      <dgm:prSet phldrT="[Texto]"/>
      <dgm:spPr>
        <a:ln>
          <a:solidFill>
            <a:srgbClr val="49CFAE"/>
          </a:solidFill>
        </a:ln>
      </dgm:spPr>
      <dgm:t>
        <a:bodyPr/>
        <a:lstStyle/>
        <a:p>
          <a:r>
            <a:rPr lang="es-CO" dirty="0" smtClean="0"/>
            <a:t>Son los grupos creados en la aplicación para el calculo correcto de promedios. Se crean agrupaciones para calcular el descuento  de seguridad social, pago de prestaciones sociales etc…</a:t>
          </a:r>
          <a:endParaRPr lang="es-CO" dirty="0"/>
        </a:p>
      </dgm:t>
    </dgm:pt>
    <dgm:pt modelId="{C8C528C8-9EA6-4019-92BD-E3D18C0636B7}" type="parTrans" cxnId="{23CC6998-5568-4AAC-A563-C24378884D34}">
      <dgm:prSet/>
      <dgm:spPr/>
      <dgm:t>
        <a:bodyPr/>
        <a:lstStyle/>
        <a:p>
          <a:endParaRPr lang="es-CO"/>
        </a:p>
      </dgm:t>
    </dgm:pt>
    <dgm:pt modelId="{1CC6D057-AB1F-4A3B-A3F0-91E86E81BA92}" type="sibTrans" cxnId="{23CC6998-5568-4AAC-A563-C24378884D34}">
      <dgm:prSet/>
      <dgm:spPr/>
      <dgm:t>
        <a:bodyPr/>
        <a:lstStyle/>
        <a:p>
          <a:endParaRPr lang="es-CO"/>
        </a:p>
      </dgm:t>
    </dgm:pt>
    <dgm:pt modelId="{FCFEB850-836E-4031-8386-D1759413C17A}" type="pres">
      <dgm:prSet presAssocID="{0B0BFC05-38CC-4A48-970C-0C67A379A5C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A3CBAB19-F1AB-4534-99AF-10619F19631B}" type="pres">
      <dgm:prSet presAssocID="{1D5CD92F-69CA-4181-83BD-9C21A13D4A3C}" presName="parentLin" presStyleCnt="0"/>
      <dgm:spPr/>
    </dgm:pt>
    <dgm:pt modelId="{6F60F3FD-EC3E-472D-8205-1BDE931BB24A}" type="pres">
      <dgm:prSet presAssocID="{1D5CD92F-69CA-4181-83BD-9C21A13D4A3C}" presName="parentLeftMargin" presStyleLbl="node1" presStyleIdx="0" presStyleCnt="1"/>
      <dgm:spPr/>
      <dgm:t>
        <a:bodyPr/>
        <a:lstStyle/>
        <a:p>
          <a:endParaRPr lang="es-CO"/>
        </a:p>
      </dgm:t>
    </dgm:pt>
    <dgm:pt modelId="{020D9667-5B5E-4748-94EC-0F6924276449}" type="pres">
      <dgm:prSet presAssocID="{1D5CD92F-69CA-4181-83BD-9C21A13D4A3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77FFCBC-9B29-4CCF-BBCA-19AE7B447C89}" type="pres">
      <dgm:prSet presAssocID="{1D5CD92F-69CA-4181-83BD-9C21A13D4A3C}" presName="negativeSpace" presStyleCnt="0"/>
      <dgm:spPr/>
    </dgm:pt>
    <dgm:pt modelId="{4E9A81AF-3969-482D-9C6F-BC707AA300AB}" type="pres">
      <dgm:prSet presAssocID="{1D5CD92F-69CA-4181-83BD-9C21A13D4A3C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01F06197-5155-4CC7-92B7-F83B6596A9E5}" type="presOf" srcId="{1D5CD92F-69CA-4181-83BD-9C21A13D4A3C}" destId="{6F60F3FD-EC3E-472D-8205-1BDE931BB24A}" srcOrd="0" destOrd="0" presId="urn:microsoft.com/office/officeart/2005/8/layout/list1"/>
    <dgm:cxn modelId="{018EB287-4C19-45B7-B636-46C6BDE5C6A8}" type="presOf" srcId="{0B0BFC05-38CC-4A48-970C-0C67A379A5C9}" destId="{FCFEB850-836E-4031-8386-D1759413C17A}" srcOrd="0" destOrd="0" presId="urn:microsoft.com/office/officeart/2005/8/layout/list1"/>
    <dgm:cxn modelId="{23CC6998-5568-4AAC-A563-C24378884D34}" srcId="{1D5CD92F-69CA-4181-83BD-9C21A13D4A3C}" destId="{4BD9A0FB-3215-4490-8931-9847B8DF8CA8}" srcOrd="0" destOrd="0" parTransId="{C8C528C8-9EA6-4019-92BD-E3D18C0636B7}" sibTransId="{1CC6D057-AB1F-4A3B-A3F0-91E86E81BA92}"/>
    <dgm:cxn modelId="{CF0D9874-F364-4F72-8483-6FD1AF770B1A}" type="presOf" srcId="{4BD9A0FB-3215-4490-8931-9847B8DF8CA8}" destId="{4E9A81AF-3969-482D-9C6F-BC707AA300AB}" srcOrd="0" destOrd="0" presId="urn:microsoft.com/office/officeart/2005/8/layout/list1"/>
    <dgm:cxn modelId="{9930C604-0C49-46A6-BFE4-938AAD3969F9}" type="presOf" srcId="{1D5CD92F-69CA-4181-83BD-9C21A13D4A3C}" destId="{020D9667-5B5E-4748-94EC-0F6924276449}" srcOrd="1" destOrd="0" presId="urn:microsoft.com/office/officeart/2005/8/layout/list1"/>
    <dgm:cxn modelId="{80C1E39D-34A7-4D19-BD9D-7D6D01679CD9}" srcId="{0B0BFC05-38CC-4A48-970C-0C67A379A5C9}" destId="{1D5CD92F-69CA-4181-83BD-9C21A13D4A3C}" srcOrd="0" destOrd="0" parTransId="{F711D929-CF03-4A56-9336-698070FEE0C0}" sibTransId="{EE5E49D8-C003-497D-A151-9503F7D8F985}"/>
    <dgm:cxn modelId="{7D142C69-91C8-459F-9F5D-2D5529DB4159}" type="presParOf" srcId="{FCFEB850-836E-4031-8386-D1759413C17A}" destId="{A3CBAB19-F1AB-4534-99AF-10619F19631B}" srcOrd="0" destOrd="0" presId="urn:microsoft.com/office/officeart/2005/8/layout/list1"/>
    <dgm:cxn modelId="{6E7F6C43-1CB6-4C74-A21B-E8862B438605}" type="presParOf" srcId="{A3CBAB19-F1AB-4534-99AF-10619F19631B}" destId="{6F60F3FD-EC3E-472D-8205-1BDE931BB24A}" srcOrd="0" destOrd="0" presId="urn:microsoft.com/office/officeart/2005/8/layout/list1"/>
    <dgm:cxn modelId="{476B797C-4BD0-4D58-BE46-0B0A38FFC2D7}" type="presParOf" srcId="{A3CBAB19-F1AB-4534-99AF-10619F19631B}" destId="{020D9667-5B5E-4748-94EC-0F6924276449}" srcOrd="1" destOrd="0" presId="urn:microsoft.com/office/officeart/2005/8/layout/list1"/>
    <dgm:cxn modelId="{836F2140-F7A1-4129-945D-9E74454EC139}" type="presParOf" srcId="{FCFEB850-836E-4031-8386-D1759413C17A}" destId="{977FFCBC-9B29-4CCF-BBCA-19AE7B447C89}" srcOrd="1" destOrd="0" presId="urn:microsoft.com/office/officeart/2005/8/layout/list1"/>
    <dgm:cxn modelId="{59621B1D-F3AA-4DD8-B650-0A8BFE82E102}" type="presParOf" srcId="{FCFEB850-836E-4031-8386-D1759413C17A}" destId="{4E9A81AF-3969-482D-9C6F-BC707AA300A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B0BFC05-38CC-4A48-970C-0C67A379A5C9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1D5CD92F-69CA-4181-83BD-9C21A13D4A3C}">
      <dgm:prSet phldrT="[Texto]" custT="1"/>
      <dgm:spPr>
        <a:solidFill>
          <a:srgbClr val="47D872"/>
        </a:solidFill>
      </dgm:spPr>
      <dgm:t>
        <a:bodyPr/>
        <a:lstStyle/>
        <a:p>
          <a:r>
            <a:rPr lang="es-CO" sz="3200" dirty="0" smtClean="0"/>
            <a:t>TIPOS DE NOMINA</a:t>
          </a:r>
          <a:endParaRPr lang="es-CO" sz="3200" dirty="0"/>
        </a:p>
      </dgm:t>
    </dgm:pt>
    <dgm:pt modelId="{F711D929-CF03-4A56-9336-698070FEE0C0}" type="parTrans" cxnId="{80C1E39D-34A7-4D19-BD9D-7D6D01679CD9}">
      <dgm:prSet/>
      <dgm:spPr/>
      <dgm:t>
        <a:bodyPr/>
        <a:lstStyle/>
        <a:p>
          <a:endParaRPr lang="es-CO"/>
        </a:p>
      </dgm:t>
    </dgm:pt>
    <dgm:pt modelId="{EE5E49D8-C003-497D-A151-9503F7D8F985}" type="sibTrans" cxnId="{80C1E39D-34A7-4D19-BD9D-7D6D01679CD9}">
      <dgm:prSet/>
      <dgm:spPr/>
      <dgm:t>
        <a:bodyPr/>
        <a:lstStyle/>
        <a:p>
          <a:endParaRPr lang="es-CO"/>
        </a:p>
      </dgm:t>
    </dgm:pt>
    <dgm:pt modelId="{4BD9A0FB-3215-4490-8931-9847B8DF8CA8}">
      <dgm:prSet phldrT="[Texto]" custT="1"/>
      <dgm:spPr>
        <a:ln>
          <a:solidFill>
            <a:srgbClr val="47D872"/>
          </a:solidFill>
        </a:ln>
      </dgm:spPr>
      <dgm:t>
        <a:bodyPr/>
        <a:lstStyle/>
        <a:p>
          <a:r>
            <a:rPr lang="es-CO" sz="2800" dirty="0" smtClean="0"/>
            <a:t>Corresponde a todas las periodicidades con las que se paga la nomina, y se debe crear como mínimo un tipo de nomina. Existen 5 periodicidades distintas y son el punto de partida para la generación de los periodos de nomina</a:t>
          </a:r>
          <a:endParaRPr lang="es-CO" sz="2800" dirty="0"/>
        </a:p>
      </dgm:t>
    </dgm:pt>
    <dgm:pt modelId="{C8C528C8-9EA6-4019-92BD-E3D18C0636B7}" type="parTrans" cxnId="{23CC6998-5568-4AAC-A563-C24378884D34}">
      <dgm:prSet/>
      <dgm:spPr/>
      <dgm:t>
        <a:bodyPr/>
        <a:lstStyle/>
        <a:p>
          <a:endParaRPr lang="es-CO"/>
        </a:p>
      </dgm:t>
    </dgm:pt>
    <dgm:pt modelId="{1CC6D057-AB1F-4A3B-A3F0-91E86E81BA92}" type="sibTrans" cxnId="{23CC6998-5568-4AAC-A563-C24378884D34}">
      <dgm:prSet/>
      <dgm:spPr/>
      <dgm:t>
        <a:bodyPr/>
        <a:lstStyle/>
        <a:p>
          <a:endParaRPr lang="es-CO"/>
        </a:p>
      </dgm:t>
    </dgm:pt>
    <dgm:pt modelId="{FCFEB850-836E-4031-8386-D1759413C17A}" type="pres">
      <dgm:prSet presAssocID="{0B0BFC05-38CC-4A48-970C-0C67A379A5C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A3CBAB19-F1AB-4534-99AF-10619F19631B}" type="pres">
      <dgm:prSet presAssocID="{1D5CD92F-69CA-4181-83BD-9C21A13D4A3C}" presName="parentLin" presStyleCnt="0"/>
      <dgm:spPr/>
    </dgm:pt>
    <dgm:pt modelId="{6F60F3FD-EC3E-472D-8205-1BDE931BB24A}" type="pres">
      <dgm:prSet presAssocID="{1D5CD92F-69CA-4181-83BD-9C21A13D4A3C}" presName="parentLeftMargin" presStyleLbl="node1" presStyleIdx="0" presStyleCnt="1"/>
      <dgm:spPr/>
      <dgm:t>
        <a:bodyPr/>
        <a:lstStyle/>
        <a:p>
          <a:endParaRPr lang="es-CO"/>
        </a:p>
      </dgm:t>
    </dgm:pt>
    <dgm:pt modelId="{020D9667-5B5E-4748-94EC-0F6924276449}" type="pres">
      <dgm:prSet presAssocID="{1D5CD92F-69CA-4181-83BD-9C21A13D4A3C}" presName="parentText" presStyleLbl="node1" presStyleIdx="0" presStyleCnt="1" custScaleX="90148" custScaleY="7818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77FFCBC-9B29-4CCF-BBCA-19AE7B447C89}" type="pres">
      <dgm:prSet presAssocID="{1D5CD92F-69CA-4181-83BD-9C21A13D4A3C}" presName="negativeSpace" presStyleCnt="0"/>
      <dgm:spPr/>
    </dgm:pt>
    <dgm:pt modelId="{4E9A81AF-3969-482D-9C6F-BC707AA300AB}" type="pres">
      <dgm:prSet presAssocID="{1D5CD92F-69CA-4181-83BD-9C21A13D4A3C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23CC6998-5568-4AAC-A563-C24378884D34}" srcId="{1D5CD92F-69CA-4181-83BD-9C21A13D4A3C}" destId="{4BD9A0FB-3215-4490-8931-9847B8DF8CA8}" srcOrd="0" destOrd="0" parTransId="{C8C528C8-9EA6-4019-92BD-E3D18C0636B7}" sibTransId="{1CC6D057-AB1F-4A3B-A3F0-91E86E81BA92}"/>
    <dgm:cxn modelId="{9236A622-4A3A-4E2C-9A98-91B367773C6C}" type="presOf" srcId="{1D5CD92F-69CA-4181-83BD-9C21A13D4A3C}" destId="{6F60F3FD-EC3E-472D-8205-1BDE931BB24A}" srcOrd="0" destOrd="0" presId="urn:microsoft.com/office/officeart/2005/8/layout/list1"/>
    <dgm:cxn modelId="{1C27DD3D-7CC0-445F-B919-833647E0FFD7}" type="presOf" srcId="{4BD9A0FB-3215-4490-8931-9847B8DF8CA8}" destId="{4E9A81AF-3969-482D-9C6F-BC707AA300AB}" srcOrd="0" destOrd="0" presId="urn:microsoft.com/office/officeart/2005/8/layout/list1"/>
    <dgm:cxn modelId="{26B0D92F-39CA-4AB9-A9A6-0503A7FF4DD7}" type="presOf" srcId="{1D5CD92F-69CA-4181-83BD-9C21A13D4A3C}" destId="{020D9667-5B5E-4748-94EC-0F6924276449}" srcOrd="1" destOrd="0" presId="urn:microsoft.com/office/officeart/2005/8/layout/list1"/>
    <dgm:cxn modelId="{80C1E39D-34A7-4D19-BD9D-7D6D01679CD9}" srcId="{0B0BFC05-38CC-4A48-970C-0C67A379A5C9}" destId="{1D5CD92F-69CA-4181-83BD-9C21A13D4A3C}" srcOrd="0" destOrd="0" parTransId="{F711D929-CF03-4A56-9336-698070FEE0C0}" sibTransId="{EE5E49D8-C003-497D-A151-9503F7D8F985}"/>
    <dgm:cxn modelId="{E1973D6D-9310-4B6D-B4BA-8113B20E113B}" type="presOf" srcId="{0B0BFC05-38CC-4A48-970C-0C67A379A5C9}" destId="{FCFEB850-836E-4031-8386-D1759413C17A}" srcOrd="0" destOrd="0" presId="urn:microsoft.com/office/officeart/2005/8/layout/list1"/>
    <dgm:cxn modelId="{76A437FD-6F20-430D-8443-FDF58358ABA8}" type="presParOf" srcId="{FCFEB850-836E-4031-8386-D1759413C17A}" destId="{A3CBAB19-F1AB-4534-99AF-10619F19631B}" srcOrd="0" destOrd="0" presId="urn:microsoft.com/office/officeart/2005/8/layout/list1"/>
    <dgm:cxn modelId="{93558621-AAF6-46BB-A107-464D76A3C926}" type="presParOf" srcId="{A3CBAB19-F1AB-4534-99AF-10619F19631B}" destId="{6F60F3FD-EC3E-472D-8205-1BDE931BB24A}" srcOrd="0" destOrd="0" presId="urn:microsoft.com/office/officeart/2005/8/layout/list1"/>
    <dgm:cxn modelId="{11004EB1-D600-4B6A-A269-32CB328CA352}" type="presParOf" srcId="{A3CBAB19-F1AB-4534-99AF-10619F19631B}" destId="{020D9667-5B5E-4748-94EC-0F6924276449}" srcOrd="1" destOrd="0" presId="urn:microsoft.com/office/officeart/2005/8/layout/list1"/>
    <dgm:cxn modelId="{ADA4CAC9-42F7-4624-98A7-453C54EB0EB2}" type="presParOf" srcId="{FCFEB850-836E-4031-8386-D1759413C17A}" destId="{977FFCBC-9B29-4CCF-BBCA-19AE7B447C89}" srcOrd="1" destOrd="0" presId="urn:microsoft.com/office/officeart/2005/8/layout/list1"/>
    <dgm:cxn modelId="{2B1024A1-4EA0-4F8C-8E85-CE6FAD727855}" type="presParOf" srcId="{FCFEB850-836E-4031-8386-D1759413C17A}" destId="{4E9A81AF-3969-482D-9C6F-BC707AA300A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B0BFC05-38CC-4A48-970C-0C67A379A5C9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1D5CD92F-69CA-4181-83BD-9C21A13D4A3C}">
      <dgm:prSet phldrT="[Texto]" custT="1"/>
      <dgm:spPr>
        <a:solidFill>
          <a:srgbClr val="60E146"/>
        </a:solidFill>
      </dgm:spPr>
      <dgm:t>
        <a:bodyPr/>
        <a:lstStyle/>
        <a:p>
          <a:r>
            <a:rPr lang="es-CO" sz="3200" dirty="0" smtClean="0"/>
            <a:t>GRUPOS DE EMPLEADOS</a:t>
          </a:r>
          <a:endParaRPr lang="es-CO" sz="3200" dirty="0"/>
        </a:p>
      </dgm:t>
    </dgm:pt>
    <dgm:pt modelId="{F711D929-CF03-4A56-9336-698070FEE0C0}" type="parTrans" cxnId="{80C1E39D-34A7-4D19-BD9D-7D6D01679CD9}">
      <dgm:prSet/>
      <dgm:spPr/>
      <dgm:t>
        <a:bodyPr/>
        <a:lstStyle/>
        <a:p>
          <a:endParaRPr lang="es-CO"/>
        </a:p>
      </dgm:t>
    </dgm:pt>
    <dgm:pt modelId="{EE5E49D8-C003-497D-A151-9503F7D8F985}" type="sibTrans" cxnId="{80C1E39D-34A7-4D19-BD9D-7D6D01679CD9}">
      <dgm:prSet/>
      <dgm:spPr/>
      <dgm:t>
        <a:bodyPr/>
        <a:lstStyle/>
        <a:p>
          <a:endParaRPr lang="es-CO"/>
        </a:p>
      </dgm:t>
    </dgm:pt>
    <dgm:pt modelId="{4BD9A0FB-3215-4490-8931-9847B8DF8CA8}">
      <dgm:prSet phldrT="[Texto]" custT="1"/>
      <dgm:spPr>
        <a:ln>
          <a:solidFill>
            <a:srgbClr val="47D872"/>
          </a:solidFill>
        </a:ln>
      </dgm:spPr>
      <dgm:t>
        <a:bodyPr/>
        <a:lstStyle/>
        <a:p>
          <a:r>
            <a:rPr lang="es-CO" sz="2800" dirty="0" smtClean="0"/>
            <a:t>Se utilizan para definir las diferentes condiciones de liquidación de nomina y de prestaciones sociales presentes en la compañía.</a:t>
          </a:r>
          <a:endParaRPr lang="es-CO" sz="2800" dirty="0"/>
        </a:p>
      </dgm:t>
    </dgm:pt>
    <dgm:pt modelId="{C8C528C8-9EA6-4019-92BD-E3D18C0636B7}" type="parTrans" cxnId="{23CC6998-5568-4AAC-A563-C24378884D34}">
      <dgm:prSet/>
      <dgm:spPr/>
      <dgm:t>
        <a:bodyPr/>
        <a:lstStyle/>
        <a:p>
          <a:endParaRPr lang="es-CO"/>
        </a:p>
      </dgm:t>
    </dgm:pt>
    <dgm:pt modelId="{1CC6D057-AB1F-4A3B-A3F0-91E86E81BA92}" type="sibTrans" cxnId="{23CC6998-5568-4AAC-A563-C24378884D34}">
      <dgm:prSet/>
      <dgm:spPr/>
      <dgm:t>
        <a:bodyPr/>
        <a:lstStyle/>
        <a:p>
          <a:endParaRPr lang="es-CO"/>
        </a:p>
      </dgm:t>
    </dgm:pt>
    <dgm:pt modelId="{FCFEB850-836E-4031-8386-D1759413C17A}" type="pres">
      <dgm:prSet presAssocID="{0B0BFC05-38CC-4A48-970C-0C67A379A5C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A3CBAB19-F1AB-4534-99AF-10619F19631B}" type="pres">
      <dgm:prSet presAssocID="{1D5CD92F-69CA-4181-83BD-9C21A13D4A3C}" presName="parentLin" presStyleCnt="0"/>
      <dgm:spPr/>
    </dgm:pt>
    <dgm:pt modelId="{6F60F3FD-EC3E-472D-8205-1BDE931BB24A}" type="pres">
      <dgm:prSet presAssocID="{1D5CD92F-69CA-4181-83BD-9C21A13D4A3C}" presName="parentLeftMargin" presStyleLbl="node1" presStyleIdx="0" presStyleCnt="1"/>
      <dgm:spPr/>
      <dgm:t>
        <a:bodyPr/>
        <a:lstStyle/>
        <a:p>
          <a:endParaRPr lang="es-CO"/>
        </a:p>
      </dgm:t>
    </dgm:pt>
    <dgm:pt modelId="{020D9667-5B5E-4748-94EC-0F6924276449}" type="pres">
      <dgm:prSet presAssocID="{1D5CD92F-69CA-4181-83BD-9C21A13D4A3C}" presName="parentText" presStyleLbl="node1" presStyleIdx="0" presStyleCnt="1" custScaleX="90148" custScaleY="7818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77FFCBC-9B29-4CCF-BBCA-19AE7B447C89}" type="pres">
      <dgm:prSet presAssocID="{1D5CD92F-69CA-4181-83BD-9C21A13D4A3C}" presName="negativeSpace" presStyleCnt="0"/>
      <dgm:spPr/>
    </dgm:pt>
    <dgm:pt modelId="{4E9A81AF-3969-482D-9C6F-BC707AA300AB}" type="pres">
      <dgm:prSet presAssocID="{1D5CD92F-69CA-4181-83BD-9C21A13D4A3C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23CC6998-5568-4AAC-A563-C24378884D34}" srcId="{1D5CD92F-69CA-4181-83BD-9C21A13D4A3C}" destId="{4BD9A0FB-3215-4490-8931-9847B8DF8CA8}" srcOrd="0" destOrd="0" parTransId="{C8C528C8-9EA6-4019-92BD-E3D18C0636B7}" sibTransId="{1CC6D057-AB1F-4A3B-A3F0-91E86E81BA92}"/>
    <dgm:cxn modelId="{7B1F17DC-2FBD-49E2-9BA5-B5AD78CEE4F6}" type="presOf" srcId="{1D5CD92F-69CA-4181-83BD-9C21A13D4A3C}" destId="{6F60F3FD-EC3E-472D-8205-1BDE931BB24A}" srcOrd="0" destOrd="0" presId="urn:microsoft.com/office/officeart/2005/8/layout/list1"/>
    <dgm:cxn modelId="{B879DECD-A304-444E-A19C-09B12712AABF}" type="presOf" srcId="{1D5CD92F-69CA-4181-83BD-9C21A13D4A3C}" destId="{020D9667-5B5E-4748-94EC-0F6924276449}" srcOrd="1" destOrd="0" presId="urn:microsoft.com/office/officeart/2005/8/layout/list1"/>
    <dgm:cxn modelId="{80C1E39D-34A7-4D19-BD9D-7D6D01679CD9}" srcId="{0B0BFC05-38CC-4A48-970C-0C67A379A5C9}" destId="{1D5CD92F-69CA-4181-83BD-9C21A13D4A3C}" srcOrd="0" destOrd="0" parTransId="{F711D929-CF03-4A56-9336-698070FEE0C0}" sibTransId="{EE5E49D8-C003-497D-A151-9503F7D8F985}"/>
    <dgm:cxn modelId="{BC876685-3C9D-4F24-9DDB-99E7F4084186}" type="presOf" srcId="{4BD9A0FB-3215-4490-8931-9847B8DF8CA8}" destId="{4E9A81AF-3969-482D-9C6F-BC707AA300AB}" srcOrd="0" destOrd="0" presId="urn:microsoft.com/office/officeart/2005/8/layout/list1"/>
    <dgm:cxn modelId="{7BB896CB-E3BA-4832-B05E-C57D32C2BC32}" type="presOf" srcId="{0B0BFC05-38CC-4A48-970C-0C67A379A5C9}" destId="{FCFEB850-836E-4031-8386-D1759413C17A}" srcOrd="0" destOrd="0" presId="urn:microsoft.com/office/officeart/2005/8/layout/list1"/>
    <dgm:cxn modelId="{1A29649B-DBEC-43A1-96DE-D3A53EE92703}" type="presParOf" srcId="{FCFEB850-836E-4031-8386-D1759413C17A}" destId="{A3CBAB19-F1AB-4534-99AF-10619F19631B}" srcOrd="0" destOrd="0" presId="urn:microsoft.com/office/officeart/2005/8/layout/list1"/>
    <dgm:cxn modelId="{D9BBF14F-9C3F-40C2-B8D1-891A5D15D8DC}" type="presParOf" srcId="{A3CBAB19-F1AB-4534-99AF-10619F19631B}" destId="{6F60F3FD-EC3E-472D-8205-1BDE931BB24A}" srcOrd="0" destOrd="0" presId="urn:microsoft.com/office/officeart/2005/8/layout/list1"/>
    <dgm:cxn modelId="{3A4E226A-AFA9-41F1-A783-7D7418FCB8BF}" type="presParOf" srcId="{A3CBAB19-F1AB-4534-99AF-10619F19631B}" destId="{020D9667-5B5E-4748-94EC-0F6924276449}" srcOrd="1" destOrd="0" presId="urn:microsoft.com/office/officeart/2005/8/layout/list1"/>
    <dgm:cxn modelId="{76B71C33-AF2E-4B8D-A6FF-D7ED58517CB5}" type="presParOf" srcId="{FCFEB850-836E-4031-8386-D1759413C17A}" destId="{977FFCBC-9B29-4CCF-BBCA-19AE7B447C89}" srcOrd="1" destOrd="0" presId="urn:microsoft.com/office/officeart/2005/8/layout/list1"/>
    <dgm:cxn modelId="{3B74245D-9AAD-4C1B-844E-E9EE9978D663}" type="presParOf" srcId="{FCFEB850-836E-4031-8386-D1759413C17A}" destId="{4E9A81AF-3969-482D-9C6F-BC707AA300A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B0BFC05-38CC-4A48-970C-0C67A379A5C9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1D5CD92F-69CA-4181-83BD-9C21A13D4A3C}">
      <dgm:prSet phldrT="[Texto]" custT="1"/>
      <dgm:spPr>
        <a:solidFill>
          <a:srgbClr val="ACE946"/>
        </a:solidFill>
      </dgm:spPr>
      <dgm:t>
        <a:bodyPr/>
        <a:lstStyle/>
        <a:p>
          <a:r>
            <a:rPr lang="es-CO" sz="3200" dirty="0" smtClean="0"/>
            <a:t>ENTIDADES</a:t>
          </a:r>
          <a:endParaRPr lang="es-CO" sz="3200" dirty="0"/>
        </a:p>
      </dgm:t>
    </dgm:pt>
    <dgm:pt modelId="{F711D929-CF03-4A56-9336-698070FEE0C0}" type="parTrans" cxnId="{80C1E39D-34A7-4D19-BD9D-7D6D01679CD9}">
      <dgm:prSet/>
      <dgm:spPr/>
      <dgm:t>
        <a:bodyPr/>
        <a:lstStyle/>
        <a:p>
          <a:endParaRPr lang="es-CO"/>
        </a:p>
      </dgm:t>
    </dgm:pt>
    <dgm:pt modelId="{EE5E49D8-C003-497D-A151-9503F7D8F985}" type="sibTrans" cxnId="{80C1E39D-34A7-4D19-BD9D-7D6D01679CD9}">
      <dgm:prSet/>
      <dgm:spPr/>
      <dgm:t>
        <a:bodyPr/>
        <a:lstStyle/>
        <a:p>
          <a:endParaRPr lang="es-CO"/>
        </a:p>
      </dgm:t>
    </dgm:pt>
    <dgm:pt modelId="{4BD9A0FB-3215-4490-8931-9847B8DF8CA8}">
      <dgm:prSet phldrT="[Texto]" custT="1"/>
      <dgm:spPr>
        <a:ln>
          <a:solidFill>
            <a:srgbClr val="ACE946"/>
          </a:solidFill>
        </a:ln>
      </dgm:spPr>
      <dgm:t>
        <a:bodyPr/>
        <a:lstStyle/>
        <a:p>
          <a:r>
            <a:rPr lang="es-CO" sz="2800" dirty="0" smtClean="0"/>
            <a:t>Contiene todos los maestros necesarios para el calculo y pago de aportes a la seguridad social - PILA</a:t>
          </a:r>
          <a:endParaRPr lang="es-CO" sz="2800" dirty="0"/>
        </a:p>
      </dgm:t>
    </dgm:pt>
    <dgm:pt modelId="{C8C528C8-9EA6-4019-92BD-E3D18C0636B7}" type="parTrans" cxnId="{23CC6998-5568-4AAC-A563-C24378884D34}">
      <dgm:prSet/>
      <dgm:spPr/>
      <dgm:t>
        <a:bodyPr/>
        <a:lstStyle/>
        <a:p>
          <a:endParaRPr lang="es-CO"/>
        </a:p>
      </dgm:t>
    </dgm:pt>
    <dgm:pt modelId="{1CC6D057-AB1F-4A3B-A3F0-91E86E81BA92}" type="sibTrans" cxnId="{23CC6998-5568-4AAC-A563-C24378884D34}">
      <dgm:prSet/>
      <dgm:spPr/>
      <dgm:t>
        <a:bodyPr/>
        <a:lstStyle/>
        <a:p>
          <a:endParaRPr lang="es-CO"/>
        </a:p>
      </dgm:t>
    </dgm:pt>
    <dgm:pt modelId="{FCFEB850-836E-4031-8386-D1759413C17A}" type="pres">
      <dgm:prSet presAssocID="{0B0BFC05-38CC-4A48-970C-0C67A379A5C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A3CBAB19-F1AB-4534-99AF-10619F19631B}" type="pres">
      <dgm:prSet presAssocID="{1D5CD92F-69CA-4181-83BD-9C21A13D4A3C}" presName="parentLin" presStyleCnt="0"/>
      <dgm:spPr/>
    </dgm:pt>
    <dgm:pt modelId="{6F60F3FD-EC3E-472D-8205-1BDE931BB24A}" type="pres">
      <dgm:prSet presAssocID="{1D5CD92F-69CA-4181-83BD-9C21A13D4A3C}" presName="parentLeftMargin" presStyleLbl="node1" presStyleIdx="0" presStyleCnt="1"/>
      <dgm:spPr/>
      <dgm:t>
        <a:bodyPr/>
        <a:lstStyle/>
        <a:p>
          <a:endParaRPr lang="es-CO"/>
        </a:p>
      </dgm:t>
    </dgm:pt>
    <dgm:pt modelId="{020D9667-5B5E-4748-94EC-0F6924276449}" type="pres">
      <dgm:prSet presAssocID="{1D5CD92F-69CA-4181-83BD-9C21A13D4A3C}" presName="parentText" presStyleLbl="node1" presStyleIdx="0" presStyleCnt="1" custScaleX="90148" custScaleY="7818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77FFCBC-9B29-4CCF-BBCA-19AE7B447C89}" type="pres">
      <dgm:prSet presAssocID="{1D5CD92F-69CA-4181-83BD-9C21A13D4A3C}" presName="negativeSpace" presStyleCnt="0"/>
      <dgm:spPr/>
    </dgm:pt>
    <dgm:pt modelId="{4E9A81AF-3969-482D-9C6F-BC707AA300AB}" type="pres">
      <dgm:prSet presAssocID="{1D5CD92F-69CA-4181-83BD-9C21A13D4A3C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23CC6998-5568-4AAC-A563-C24378884D34}" srcId="{1D5CD92F-69CA-4181-83BD-9C21A13D4A3C}" destId="{4BD9A0FB-3215-4490-8931-9847B8DF8CA8}" srcOrd="0" destOrd="0" parTransId="{C8C528C8-9EA6-4019-92BD-E3D18C0636B7}" sibTransId="{1CC6D057-AB1F-4A3B-A3F0-91E86E81BA92}"/>
    <dgm:cxn modelId="{F1927CE8-BF65-474B-A8C8-E1A01E7C559E}" type="presOf" srcId="{0B0BFC05-38CC-4A48-970C-0C67A379A5C9}" destId="{FCFEB850-836E-4031-8386-D1759413C17A}" srcOrd="0" destOrd="0" presId="urn:microsoft.com/office/officeart/2005/8/layout/list1"/>
    <dgm:cxn modelId="{9388F3F2-7251-4E40-8FDB-6547E6AED4DA}" type="presOf" srcId="{4BD9A0FB-3215-4490-8931-9847B8DF8CA8}" destId="{4E9A81AF-3969-482D-9C6F-BC707AA300AB}" srcOrd="0" destOrd="0" presId="urn:microsoft.com/office/officeart/2005/8/layout/list1"/>
    <dgm:cxn modelId="{80C1E39D-34A7-4D19-BD9D-7D6D01679CD9}" srcId="{0B0BFC05-38CC-4A48-970C-0C67A379A5C9}" destId="{1D5CD92F-69CA-4181-83BD-9C21A13D4A3C}" srcOrd="0" destOrd="0" parTransId="{F711D929-CF03-4A56-9336-698070FEE0C0}" sibTransId="{EE5E49D8-C003-497D-A151-9503F7D8F985}"/>
    <dgm:cxn modelId="{F16FE927-7ECF-4540-9442-EDF688676F0D}" type="presOf" srcId="{1D5CD92F-69CA-4181-83BD-9C21A13D4A3C}" destId="{020D9667-5B5E-4748-94EC-0F6924276449}" srcOrd="1" destOrd="0" presId="urn:microsoft.com/office/officeart/2005/8/layout/list1"/>
    <dgm:cxn modelId="{0DDCBF4D-DE92-4449-8CFB-3E9BDBC44CE2}" type="presOf" srcId="{1D5CD92F-69CA-4181-83BD-9C21A13D4A3C}" destId="{6F60F3FD-EC3E-472D-8205-1BDE931BB24A}" srcOrd="0" destOrd="0" presId="urn:microsoft.com/office/officeart/2005/8/layout/list1"/>
    <dgm:cxn modelId="{381AA8CF-FF3C-42E7-8882-60077F43FAF7}" type="presParOf" srcId="{FCFEB850-836E-4031-8386-D1759413C17A}" destId="{A3CBAB19-F1AB-4534-99AF-10619F19631B}" srcOrd="0" destOrd="0" presId="urn:microsoft.com/office/officeart/2005/8/layout/list1"/>
    <dgm:cxn modelId="{8B78E244-DF6C-4458-9EA5-3ED5DD36E2F0}" type="presParOf" srcId="{A3CBAB19-F1AB-4534-99AF-10619F19631B}" destId="{6F60F3FD-EC3E-472D-8205-1BDE931BB24A}" srcOrd="0" destOrd="0" presId="urn:microsoft.com/office/officeart/2005/8/layout/list1"/>
    <dgm:cxn modelId="{519E18A5-6EB1-49D1-9155-CA21123F22CC}" type="presParOf" srcId="{A3CBAB19-F1AB-4534-99AF-10619F19631B}" destId="{020D9667-5B5E-4748-94EC-0F6924276449}" srcOrd="1" destOrd="0" presId="urn:microsoft.com/office/officeart/2005/8/layout/list1"/>
    <dgm:cxn modelId="{256856F9-9FF5-412A-88A6-4673D23197F8}" type="presParOf" srcId="{FCFEB850-836E-4031-8386-D1759413C17A}" destId="{977FFCBC-9B29-4CCF-BBCA-19AE7B447C89}" srcOrd="1" destOrd="0" presId="urn:microsoft.com/office/officeart/2005/8/layout/list1"/>
    <dgm:cxn modelId="{0B3EE245-10C5-462A-9F96-5186387A683C}" type="presParOf" srcId="{FCFEB850-836E-4031-8386-D1759413C17A}" destId="{4E9A81AF-3969-482D-9C6F-BC707AA300A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B0BFC05-38CC-4A48-970C-0C67A379A5C9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1D5CD92F-69CA-4181-83BD-9C21A13D4A3C}">
      <dgm:prSet phldrT="[Texto]" custT="1"/>
      <dgm:spPr>
        <a:solidFill>
          <a:srgbClr val="F0E146"/>
        </a:solidFill>
      </dgm:spPr>
      <dgm:t>
        <a:bodyPr/>
        <a:lstStyle/>
        <a:p>
          <a:r>
            <a:rPr lang="es-CO" sz="3200" dirty="0" smtClean="0"/>
            <a:t>CARGOS</a:t>
          </a:r>
          <a:endParaRPr lang="es-CO" sz="3200" dirty="0"/>
        </a:p>
      </dgm:t>
    </dgm:pt>
    <dgm:pt modelId="{F711D929-CF03-4A56-9336-698070FEE0C0}" type="parTrans" cxnId="{80C1E39D-34A7-4D19-BD9D-7D6D01679CD9}">
      <dgm:prSet/>
      <dgm:spPr/>
      <dgm:t>
        <a:bodyPr/>
        <a:lstStyle/>
        <a:p>
          <a:endParaRPr lang="es-CO"/>
        </a:p>
      </dgm:t>
    </dgm:pt>
    <dgm:pt modelId="{EE5E49D8-C003-497D-A151-9503F7D8F985}" type="sibTrans" cxnId="{80C1E39D-34A7-4D19-BD9D-7D6D01679CD9}">
      <dgm:prSet/>
      <dgm:spPr/>
      <dgm:t>
        <a:bodyPr/>
        <a:lstStyle/>
        <a:p>
          <a:endParaRPr lang="es-CO"/>
        </a:p>
      </dgm:t>
    </dgm:pt>
    <dgm:pt modelId="{4BD9A0FB-3215-4490-8931-9847B8DF8CA8}">
      <dgm:prSet phldrT="[Texto]" custT="1"/>
      <dgm:spPr>
        <a:ln>
          <a:solidFill>
            <a:srgbClr val="F0E146"/>
          </a:solidFill>
        </a:ln>
      </dgm:spPr>
      <dgm:t>
        <a:bodyPr/>
        <a:lstStyle/>
        <a:p>
          <a:r>
            <a:rPr lang="es-CO" sz="2800" dirty="0" smtClean="0"/>
            <a:t>Contiene toda la estructura organizacional de la compañía</a:t>
          </a:r>
          <a:endParaRPr lang="es-CO" sz="2800" dirty="0"/>
        </a:p>
      </dgm:t>
    </dgm:pt>
    <dgm:pt modelId="{C8C528C8-9EA6-4019-92BD-E3D18C0636B7}" type="parTrans" cxnId="{23CC6998-5568-4AAC-A563-C24378884D34}">
      <dgm:prSet/>
      <dgm:spPr/>
      <dgm:t>
        <a:bodyPr/>
        <a:lstStyle/>
        <a:p>
          <a:endParaRPr lang="es-CO"/>
        </a:p>
      </dgm:t>
    </dgm:pt>
    <dgm:pt modelId="{1CC6D057-AB1F-4A3B-A3F0-91E86E81BA92}" type="sibTrans" cxnId="{23CC6998-5568-4AAC-A563-C24378884D34}">
      <dgm:prSet/>
      <dgm:spPr/>
      <dgm:t>
        <a:bodyPr/>
        <a:lstStyle/>
        <a:p>
          <a:endParaRPr lang="es-CO"/>
        </a:p>
      </dgm:t>
    </dgm:pt>
    <dgm:pt modelId="{FCFEB850-836E-4031-8386-D1759413C17A}" type="pres">
      <dgm:prSet presAssocID="{0B0BFC05-38CC-4A48-970C-0C67A379A5C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A3CBAB19-F1AB-4534-99AF-10619F19631B}" type="pres">
      <dgm:prSet presAssocID="{1D5CD92F-69CA-4181-83BD-9C21A13D4A3C}" presName="parentLin" presStyleCnt="0"/>
      <dgm:spPr/>
    </dgm:pt>
    <dgm:pt modelId="{6F60F3FD-EC3E-472D-8205-1BDE931BB24A}" type="pres">
      <dgm:prSet presAssocID="{1D5CD92F-69CA-4181-83BD-9C21A13D4A3C}" presName="parentLeftMargin" presStyleLbl="node1" presStyleIdx="0" presStyleCnt="1"/>
      <dgm:spPr/>
      <dgm:t>
        <a:bodyPr/>
        <a:lstStyle/>
        <a:p>
          <a:endParaRPr lang="es-CO"/>
        </a:p>
      </dgm:t>
    </dgm:pt>
    <dgm:pt modelId="{020D9667-5B5E-4748-94EC-0F6924276449}" type="pres">
      <dgm:prSet presAssocID="{1D5CD92F-69CA-4181-83BD-9C21A13D4A3C}" presName="parentText" presStyleLbl="node1" presStyleIdx="0" presStyleCnt="1" custScaleX="90148" custScaleY="7818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77FFCBC-9B29-4CCF-BBCA-19AE7B447C89}" type="pres">
      <dgm:prSet presAssocID="{1D5CD92F-69CA-4181-83BD-9C21A13D4A3C}" presName="negativeSpace" presStyleCnt="0"/>
      <dgm:spPr/>
    </dgm:pt>
    <dgm:pt modelId="{4E9A81AF-3969-482D-9C6F-BC707AA300AB}" type="pres">
      <dgm:prSet presAssocID="{1D5CD92F-69CA-4181-83BD-9C21A13D4A3C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23CC6998-5568-4AAC-A563-C24378884D34}" srcId="{1D5CD92F-69CA-4181-83BD-9C21A13D4A3C}" destId="{4BD9A0FB-3215-4490-8931-9847B8DF8CA8}" srcOrd="0" destOrd="0" parTransId="{C8C528C8-9EA6-4019-92BD-E3D18C0636B7}" sibTransId="{1CC6D057-AB1F-4A3B-A3F0-91E86E81BA92}"/>
    <dgm:cxn modelId="{003AB1D4-23BE-4027-8AA1-C5D259D7297D}" type="presOf" srcId="{1D5CD92F-69CA-4181-83BD-9C21A13D4A3C}" destId="{020D9667-5B5E-4748-94EC-0F6924276449}" srcOrd="1" destOrd="0" presId="urn:microsoft.com/office/officeart/2005/8/layout/list1"/>
    <dgm:cxn modelId="{335BC215-3C03-4314-99DB-885C48029CC1}" type="presOf" srcId="{1D5CD92F-69CA-4181-83BD-9C21A13D4A3C}" destId="{6F60F3FD-EC3E-472D-8205-1BDE931BB24A}" srcOrd="0" destOrd="0" presId="urn:microsoft.com/office/officeart/2005/8/layout/list1"/>
    <dgm:cxn modelId="{947614E0-0C07-44B3-BCE6-85E2F3D70F08}" type="presOf" srcId="{4BD9A0FB-3215-4490-8931-9847B8DF8CA8}" destId="{4E9A81AF-3969-482D-9C6F-BC707AA300AB}" srcOrd="0" destOrd="0" presId="urn:microsoft.com/office/officeart/2005/8/layout/list1"/>
    <dgm:cxn modelId="{041161A5-097F-4BBF-897C-0DB80386521E}" type="presOf" srcId="{0B0BFC05-38CC-4A48-970C-0C67A379A5C9}" destId="{FCFEB850-836E-4031-8386-D1759413C17A}" srcOrd="0" destOrd="0" presId="urn:microsoft.com/office/officeart/2005/8/layout/list1"/>
    <dgm:cxn modelId="{80C1E39D-34A7-4D19-BD9D-7D6D01679CD9}" srcId="{0B0BFC05-38CC-4A48-970C-0C67A379A5C9}" destId="{1D5CD92F-69CA-4181-83BD-9C21A13D4A3C}" srcOrd="0" destOrd="0" parTransId="{F711D929-CF03-4A56-9336-698070FEE0C0}" sibTransId="{EE5E49D8-C003-497D-A151-9503F7D8F985}"/>
    <dgm:cxn modelId="{CC27F903-B876-496B-B63C-0E264F918B3E}" type="presParOf" srcId="{FCFEB850-836E-4031-8386-D1759413C17A}" destId="{A3CBAB19-F1AB-4534-99AF-10619F19631B}" srcOrd="0" destOrd="0" presId="urn:microsoft.com/office/officeart/2005/8/layout/list1"/>
    <dgm:cxn modelId="{3A782D56-E7E2-445C-9AB4-2380548CF8C4}" type="presParOf" srcId="{A3CBAB19-F1AB-4534-99AF-10619F19631B}" destId="{6F60F3FD-EC3E-472D-8205-1BDE931BB24A}" srcOrd="0" destOrd="0" presId="urn:microsoft.com/office/officeart/2005/8/layout/list1"/>
    <dgm:cxn modelId="{58825294-BDE4-4FBC-A176-078DB02B1831}" type="presParOf" srcId="{A3CBAB19-F1AB-4534-99AF-10619F19631B}" destId="{020D9667-5B5E-4748-94EC-0F6924276449}" srcOrd="1" destOrd="0" presId="urn:microsoft.com/office/officeart/2005/8/layout/list1"/>
    <dgm:cxn modelId="{89F66B73-21C4-4EE7-B5C0-320406CC8E9F}" type="presParOf" srcId="{FCFEB850-836E-4031-8386-D1759413C17A}" destId="{977FFCBC-9B29-4CCF-BBCA-19AE7B447C89}" srcOrd="1" destOrd="0" presId="urn:microsoft.com/office/officeart/2005/8/layout/list1"/>
    <dgm:cxn modelId="{CD308E63-162A-41F2-B9F9-E688DF0F7001}" type="presParOf" srcId="{FCFEB850-836E-4031-8386-D1759413C17A}" destId="{4E9A81AF-3969-482D-9C6F-BC707AA300A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B0BFC05-38CC-4A48-970C-0C67A379A5C9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1D5CD92F-69CA-4181-83BD-9C21A13D4A3C}">
      <dgm:prSet phldrT="[Texto]" custT="1"/>
      <dgm:spPr>
        <a:solidFill>
          <a:srgbClr val="F79646"/>
        </a:solidFill>
      </dgm:spPr>
      <dgm:t>
        <a:bodyPr/>
        <a:lstStyle/>
        <a:p>
          <a:r>
            <a:rPr lang="es-CO" sz="3200" dirty="0" smtClean="0"/>
            <a:t>TABLA DE RETEFUENTE</a:t>
          </a:r>
          <a:endParaRPr lang="es-CO" sz="3200" dirty="0"/>
        </a:p>
      </dgm:t>
    </dgm:pt>
    <dgm:pt modelId="{F711D929-CF03-4A56-9336-698070FEE0C0}" type="parTrans" cxnId="{80C1E39D-34A7-4D19-BD9D-7D6D01679CD9}">
      <dgm:prSet/>
      <dgm:spPr/>
      <dgm:t>
        <a:bodyPr/>
        <a:lstStyle/>
        <a:p>
          <a:endParaRPr lang="es-CO"/>
        </a:p>
      </dgm:t>
    </dgm:pt>
    <dgm:pt modelId="{EE5E49D8-C003-497D-A151-9503F7D8F985}" type="sibTrans" cxnId="{80C1E39D-34A7-4D19-BD9D-7D6D01679CD9}">
      <dgm:prSet/>
      <dgm:spPr/>
      <dgm:t>
        <a:bodyPr/>
        <a:lstStyle/>
        <a:p>
          <a:endParaRPr lang="es-CO"/>
        </a:p>
      </dgm:t>
    </dgm:pt>
    <dgm:pt modelId="{4BD9A0FB-3215-4490-8931-9847B8DF8CA8}">
      <dgm:prSet phldrT="[Texto]" custT="1"/>
      <dgm:spPr>
        <a:ln>
          <a:solidFill>
            <a:srgbClr val="F0E146"/>
          </a:solidFill>
        </a:ln>
      </dgm:spPr>
      <dgm:t>
        <a:bodyPr/>
        <a:lstStyle/>
        <a:p>
          <a:r>
            <a:rPr lang="es-CO" sz="2800" dirty="0" smtClean="0"/>
            <a:t>Corresponde a los rangos y porcentajes establecidos por la ley para el calculo y aporte de retefuente de los empleados</a:t>
          </a:r>
          <a:endParaRPr lang="es-CO" sz="2800" dirty="0"/>
        </a:p>
      </dgm:t>
    </dgm:pt>
    <dgm:pt modelId="{C8C528C8-9EA6-4019-92BD-E3D18C0636B7}" type="parTrans" cxnId="{23CC6998-5568-4AAC-A563-C24378884D34}">
      <dgm:prSet/>
      <dgm:spPr/>
      <dgm:t>
        <a:bodyPr/>
        <a:lstStyle/>
        <a:p>
          <a:endParaRPr lang="es-CO"/>
        </a:p>
      </dgm:t>
    </dgm:pt>
    <dgm:pt modelId="{1CC6D057-AB1F-4A3B-A3F0-91E86E81BA92}" type="sibTrans" cxnId="{23CC6998-5568-4AAC-A563-C24378884D34}">
      <dgm:prSet/>
      <dgm:spPr/>
      <dgm:t>
        <a:bodyPr/>
        <a:lstStyle/>
        <a:p>
          <a:endParaRPr lang="es-CO"/>
        </a:p>
      </dgm:t>
    </dgm:pt>
    <dgm:pt modelId="{FCFEB850-836E-4031-8386-D1759413C17A}" type="pres">
      <dgm:prSet presAssocID="{0B0BFC05-38CC-4A48-970C-0C67A379A5C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A3CBAB19-F1AB-4534-99AF-10619F19631B}" type="pres">
      <dgm:prSet presAssocID="{1D5CD92F-69CA-4181-83BD-9C21A13D4A3C}" presName="parentLin" presStyleCnt="0"/>
      <dgm:spPr/>
    </dgm:pt>
    <dgm:pt modelId="{6F60F3FD-EC3E-472D-8205-1BDE931BB24A}" type="pres">
      <dgm:prSet presAssocID="{1D5CD92F-69CA-4181-83BD-9C21A13D4A3C}" presName="parentLeftMargin" presStyleLbl="node1" presStyleIdx="0" presStyleCnt="1"/>
      <dgm:spPr/>
      <dgm:t>
        <a:bodyPr/>
        <a:lstStyle/>
        <a:p>
          <a:endParaRPr lang="es-CO"/>
        </a:p>
      </dgm:t>
    </dgm:pt>
    <dgm:pt modelId="{020D9667-5B5E-4748-94EC-0F6924276449}" type="pres">
      <dgm:prSet presAssocID="{1D5CD92F-69CA-4181-83BD-9C21A13D4A3C}" presName="parentText" presStyleLbl="node1" presStyleIdx="0" presStyleCnt="1" custScaleX="90148" custScaleY="7818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77FFCBC-9B29-4CCF-BBCA-19AE7B447C89}" type="pres">
      <dgm:prSet presAssocID="{1D5CD92F-69CA-4181-83BD-9C21A13D4A3C}" presName="negativeSpace" presStyleCnt="0"/>
      <dgm:spPr/>
    </dgm:pt>
    <dgm:pt modelId="{4E9A81AF-3969-482D-9C6F-BC707AA300AB}" type="pres">
      <dgm:prSet presAssocID="{1D5CD92F-69CA-4181-83BD-9C21A13D4A3C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23CC6998-5568-4AAC-A563-C24378884D34}" srcId="{1D5CD92F-69CA-4181-83BD-9C21A13D4A3C}" destId="{4BD9A0FB-3215-4490-8931-9847B8DF8CA8}" srcOrd="0" destOrd="0" parTransId="{C8C528C8-9EA6-4019-92BD-E3D18C0636B7}" sibTransId="{1CC6D057-AB1F-4A3B-A3F0-91E86E81BA92}"/>
    <dgm:cxn modelId="{B1EF956B-A704-457D-BFBD-9CD759A3D81E}" type="presOf" srcId="{0B0BFC05-38CC-4A48-970C-0C67A379A5C9}" destId="{FCFEB850-836E-4031-8386-D1759413C17A}" srcOrd="0" destOrd="0" presId="urn:microsoft.com/office/officeart/2005/8/layout/list1"/>
    <dgm:cxn modelId="{5CCDB1EA-F30A-40DB-9404-444594E3075F}" type="presOf" srcId="{1D5CD92F-69CA-4181-83BD-9C21A13D4A3C}" destId="{6F60F3FD-EC3E-472D-8205-1BDE931BB24A}" srcOrd="0" destOrd="0" presId="urn:microsoft.com/office/officeart/2005/8/layout/list1"/>
    <dgm:cxn modelId="{80C1E39D-34A7-4D19-BD9D-7D6D01679CD9}" srcId="{0B0BFC05-38CC-4A48-970C-0C67A379A5C9}" destId="{1D5CD92F-69CA-4181-83BD-9C21A13D4A3C}" srcOrd="0" destOrd="0" parTransId="{F711D929-CF03-4A56-9336-698070FEE0C0}" sibTransId="{EE5E49D8-C003-497D-A151-9503F7D8F985}"/>
    <dgm:cxn modelId="{E8ADA1B7-86D1-429C-AE72-03EDE92118DB}" type="presOf" srcId="{1D5CD92F-69CA-4181-83BD-9C21A13D4A3C}" destId="{020D9667-5B5E-4748-94EC-0F6924276449}" srcOrd="1" destOrd="0" presId="urn:microsoft.com/office/officeart/2005/8/layout/list1"/>
    <dgm:cxn modelId="{F11C078F-A8EC-45AF-952A-61F33B0283F9}" type="presOf" srcId="{4BD9A0FB-3215-4490-8931-9847B8DF8CA8}" destId="{4E9A81AF-3969-482D-9C6F-BC707AA300AB}" srcOrd="0" destOrd="0" presId="urn:microsoft.com/office/officeart/2005/8/layout/list1"/>
    <dgm:cxn modelId="{FB69087D-8896-4351-A6F0-79628115C159}" type="presParOf" srcId="{FCFEB850-836E-4031-8386-D1759413C17A}" destId="{A3CBAB19-F1AB-4534-99AF-10619F19631B}" srcOrd="0" destOrd="0" presId="urn:microsoft.com/office/officeart/2005/8/layout/list1"/>
    <dgm:cxn modelId="{7721525A-E916-43D2-AB66-497082502B2A}" type="presParOf" srcId="{A3CBAB19-F1AB-4534-99AF-10619F19631B}" destId="{6F60F3FD-EC3E-472D-8205-1BDE931BB24A}" srcOrd="0" destOrd="0" presId="urn:microsoft.com/office/officeart/2005/8/layout/list1"/>
    <dgm:cxn modelId="{7A8C077E-E4F1-4C0C-A448-4961A63E7867}" type="presParOf" srcId="{A3CBAB19-F1AB-4534-99AF-10619F19631B}" destId="{020D9667-5B5E-4748-94EC-0F6924276449}" srcOrd="1" destOrd="0" presId="urn:microsoft.com/office/officeart/2005/8/layout/list1"/>
    <dgm:cxn modelId="{8B27345D-7F46-4CC0-ADD9-7C5FE8243FA2}" type="presParOf" srcId="{FCFEB850-836E-4031-8386-D1759413C17A}" destId="{977FFCBC-9B29-4CCF-BBCA-19AE7B447C89}" srcOrd="1" destOrd="0" presId="urn:microsoft.com/office/officeart/2005/8/layout/list1"/>
    <dgm:cxn modelId="{9DAA3038-6B75-4873-80EE-25AB16EFDA53}" type="presParOf" srcId="{FCFEB850-836E-4031-8386-D1759413C17A}" destId="{4E9A81AF-3969-482D-9C6F-BC707AA300A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34B307F-1320-4EF6-A68B-91CA3A6124B2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F7613E7C-E4AA-45CC-8E51-AD9EF8444BE7}">
      <dgm:prSet phldrT="[Texto]"/>
      <dgm:spPr/>
      <dgm:t>
        <a:bodyPr/>
        <a:lstStyle/>
        <a:p>
          <a:r>
            <a:rPr lang="es-CO" dirty="0" smtClean="0"/>
            <a:t>CONTRATO DE TRABAJO</a:t>
          </a:r>
          <a:endParaRPr lang="es-CO" dirty="0"/>
        </a:p>
      </dgm:t>
    </dgm:pt>
    <dgm:pt modelId="{59165568-F788-4D43-B3B5-1543A2BCE22D}" type="parTrans" cxnId="{94CD17E8-CC85-4D74-B383-8EC9EAFA4A11}">
      <dgm:prSet/>
      <dgm:spPr/>
      <dgm:t>
        <a:bodyPr/>
        <a:lstStyle/>
        <a:p>
          <a:endParaRPr lang="es-CO"/>
        </a:p>
      </dgm:t>
    </dgm:pt>
    <dgm:pt modelId="{6358CAF6-E5F6-4055-B934-D5DA0D0245A0}" type="sibTrans" cxnId="{94CD17E8-CC85-4D74-B383-8EC9EAFA4A11}">
      <dgm:prSet/>
      <dgm:spPr/>
      <dgm:t>
        <a:bodyPr/>
        <a:lstStyle/>
        <a:p>
          <a:endParaRPr lang="es-CO"/>
        </a:p>
      </dgm:t>
    </dgm:pt>
    <dgm:pt modelId="{BE99BFC2-BC39-421A-851E-3BB191F25699}">
      <dgm:prSet phldrT="[Texto]"/>
      <dgm:spPr/>
      <dgm:t>
        <a:bodyPr/>
        <a:lstStyle/>
        <a:p>
          <a:r>
            <a:rPr lang="es-CO" dirty="0" smtClean="0"/>
            <a:t>Maestros  Siesa Enterprise</a:t>
          </a:r>
          <a:endParaRPr lang="es-CO" dirty="0"/>
        </a:p>
      </dgm:t>
    </dgm:pt>
    <dgm:pt modelId="{E58107EF-0A67-4451-9139-DFF503624FD5}" type="parTrans" cxnId="{9EA52D7C-F202-4261-978C-D7A3C54A97EC}">
      <dgm:prSet/>
      <dgm:spPr/>
      <dgm:t>
        <a:bodyPr/>
        <a:lstStyle/>
        <a:p>
          <a:endParaRPr lang="es-CO"/>
        </a:p>
      </dgm:t>
    </dgm:pt>
    <dgm:pt modelId="{34207339-9BFC-4171-93CE-0D38E076CB8A}" type="sibTrans" cxnId="{9EA52D7C-F202-4261-978C-D7A3C54A97EC}">
      <dgm:prSet/>
      <dgm:spPr/>
      <dgm:t>
        <a:bodyPr/>
        <a:lstStyle/>
        <a:p>
          <a:endParaRPr lang="es-CO"/>
        </a:p>
      </dgm:t>
    </dgm:pt>
    <dgm:pt modelId="{575013F3-6CB5-407A-8673-126305E624DD}">
      <dgm:prSet phldrT="[Texto]"/>
      <dgm:spPr/>
      <dgm:t>
        <a:bodyPr/>
        <a:lstStyle/>
        <a:p>
          <a:r>
            <a:rPr lang="es-CO" dirty="0" smtClean="0"/>
            <a:t>Servicio</a:t>
          </a:r>
          <a:endParaRPr lang="es-CO" dirty="0"/>
        </a:p>
      </dgm:t>
    </dgm:pt>
    <dgm:pt modelId="{21E65E32-06EF-4377-A3DC-9DEDBE2D572E}" type="parTrans" cxnId="{BB120594-095E-4EE5-8B2D-5CFAC89C5F45}">
      <dgm:prSet/>
      <dgm:spPr/>
      <dgm:t>
        <a:bodyPr/>
        <a:lstStyle/>
        <a:p>
          <a:endParaRPr lang="es-CO"/>
        </a:p>
      </dgm:t>
    </dgm:pt>
    <dgm:pt modelId="{29F7D411-860B-496F-865E-234B7D03AE42}" type="sibTrans" cxnId="{BB120594-095E-4EE5-8B2D-5CFAC89C5F45}">
      <dgm:prSet/>
      <dgm:spPr/>
      <dgm:t>
        <a:bodyPr/>
        <a:lstStyle/>
        <a:p>
          <a:endParaRPr lang="es-CO"/>
        </a:p>
      </dgm:t>
    </dgm:pt>
    <dgm:pt modelId="{D182C176-54C5-48C8-A1A2-10ECEDCA2A31}">
      <dgm:prSet phldrT="[Texto]"/>
      <dgm:spPr/>
      <dgm:t>
        <a:bodyPr/>
        <a:lstStyle/>
        <a:p>
          <a:r>
            <a:rPr lang="es-CO" dirty="0" smtClean="0"/>
            <a:t>Seguridad Social</a:t>
          </a:r>
          <a:endParaRPr lang="es-CO" dirty="0"/>
        </a:p>
      </dgm:t>
    </dgm:pt>
    <dgm:pt modelId="{E43760CE-D56F-4634-8328-0D84786846F2}" type="parTrans" cxnId="{B42517E8-3D32-4CD4-B974-5302D33CAD63}">
      <dgm:prSet/>
      <dgm:spPr/>
      <dgm:t>
        <a:bodyPr/>
        <a:lstStyle/>
        <a:p>
          <a:endParaRPr lang="es-CO"/>
        </a:p>
      </dgm:t>
    </dgm:pt>
    <dgm:pt modelId="{AA322C93-691E-4DEF-AC20-AA8FFA2AA070}" type="sibTrans" cxnId="{B42517E8-3D32-4CD4-B974-5302D33CAD63}">
      <dgm:prSet/>
      <dgm:spPr/>
      <dgm:t>
        <a:bodyPr/>
        <a:lstStyle/>
        <a:p>
          <a:endParaRPr lang="es-CO"/>
        </a:p>
      </dgm:t>
    </dgm:pt>
    <dgm:pt modelId="{B3AF50AF-50AB-45CF-8B36-1239CA64F474}">
      <dgm:prSet phldrT="[Texto]"/>
      <dgm:spPr/>
      <dgm:t>
        <a:bodyPr/>
        <a:lstStyle/>
        <a:p>
          <a:r>
            <a:rPr lang="es-CO" dirty="0" smtClean="0"/>
            <a:t>Salario</a:t>
          </a:r>
          <a:endParaRPr lang="es-CO" dirty="0"/>
        </a:p>
      </dgm:t>
    </dgm:pt>
    <dgm:pt modelId="{03660A79-90CF-4209-884C-49806B17A869}" type="parTrans" cxnId="{214120B1-2FC3-4F90-8CA2-C883C6E9A948}">
      <dgm:prSet/>
      <dgm:spPr/>
      <dgm:t>
        <a:bodyPr/>
        <a:lstStyle/>
        <a:p>
          <a:endParaRPr lang="es-CO"/>
        </a:p>
      </dgm:t>
    </dgm:pt>
    <dgm:pt modelId="{02C28A1E-95A7-4D0F-8677-E045784A9FD9}" type="sibTrans" cxnId="{214120B1-2FC3-4F90-8CA2-C883C6E9A948}">
      <dgm:prSet/>
      <dgm:spPr/>
      <dgm:t>
        <a:bodyPr/>
        <a:lstStyle/>
        <a:p>
          <a:endParaRPr lang="es-CO"/>
        </a:p>
      </dgm:t>
    </dgm:pt>
    <dgm:pt modelId="{F77992C5-4F70-433B-9D92-4BD9366B1079}">
      <dgm:prSet phldrT="[Texto]"/>
      <dgm:spPr/>
      <dgm:t>
        <a:bodyPr/>
        <a:lstStyle/>
        <a:p>
          <a:r>
            <a:rPr lang="es-CO" dirty="0" smtClean="0"/>
            <a:t>Prorrogas</a:t>
          </a:r>
          <a:endParaRPr lang="es-CO" dirty="0"/>
        </a:p>
      </dgm:t>
    </dgm:pt>
    <dgm:pt modelId="{2CB63CA7-16FE-4567-A64E-2910FAE31FE1}" type="parTrans" cxnId="{50F34232-AF41-4954-97EB-62559DBE933D}">
      <dgm:prSet/>
      <dgm:spPr/>
      <dgm:t>
        <a:bodyPr/>
        <a:lstStyle/>
        <a:p>
          <a:endParaRPr lang="es-CO"/>
        </a:p>
      </dgm:t>
    </dgm:pt>
    <dgm:pt modelId="{29998B5E-2E8F-4596-B231-6522468B0F37}" type="sibTrans" cxnId="{50F34232-AF41-4954-97EB-62559DBE933D}">
      <dgm:prSet/>
      <dgm:spPr/>
      <dgm:t>
        <a:bodyPr/>
        <a:lstStyle/>
        <a:p>
          <a:endParaRPr lang="es-CO"/>
        </a:p>
      </dgm:t>
    </dgm:pt>
    <dgm:pt modelId="{8D6EDD7D-E73C-4A56-969B-09C5C720D43D}">
      <dgm:prSet phldrT="[Texto]"/>
      <dgm:spPr/>
      <dgm:t>
        <a:bodyPr/>
        <a:lstStyle/>
        <a:p>
          <a:r>
            <a:rPr lang="es-CO" dirty="0" smtClean="0"/>
            <a:t>Aportes voluntarios</a:t>
          </a:r>
          <a:endParaRPr lang="es-CO" dirty="0"/>
        </a:p>
      </dgm:t>
    </dgm:pt>
    <dgm:pt modelId="{743F451B-828C-451B-9E98-0FCA73C72309}" type="parTrans" cxnId="{77BD82DD-B940-42C5-A0CE-6EEF693F1BF6}">
      <dgm:prSet/>
      <dgm:spPr/>
      <dgm:t>
        <a:bodyPr/>
        <a:lstStyle/>
        <a:p>
          <a:endParaRPr lang="es-CO"/>
        </a:p>
      </dgm:t>
    </dgm:pt>
    <dgm:pt modelId="{C0835D42-4FC8-452D-9D14-C50CAFCF81D3}" type="sibTrans" cxnId="{77BD82DD-B940-42C5-A0CE-6EEF693F1BF6}">
      <dgm:prSet/>
      <dgm:spPr/>
      <dgm:t>
        <a:bodyPr/>
        <a:lstStyle/>
        <a:p>
          <a:endParaRPr lang="es-CO"/>
        </a:p>
      </dgm:t>
    </dgm:pt>
    <dgm:pt modelId="{21413BEF-83FC-4A35-BBCE-152231E09A3F}">
      <dgm:prSet phldrT="[Texto]"/>
      <dgm:spPr/>
      <dgm:t>
        <a:bodyPr/>
        <a:lstStyle/>
        <a:p>
          <a:r>
            <a:rPr lang="es-CO" dirty="0" smtClean="0"/>
            <a:t>UPC Adicional</a:t>
          </a:r>
          <a:endParaRPr lang="es-CO" dirty="0"/>
        </a:p>
      </dgm:t>
    </dgm:pt>
    <dgm:pt modelId="{D57786CF-33ED-4129-A3F0-CBE143F1EF32}" type="parTrans" cxnId="{CDE51C05-7B59-4E3C-923F-CE7A85072E0C}">
      <dgm:prSet/>
      <dgm:spPr/>
      <dgm:t>
        <a:bodyPr/>
        <a:lstStyle/>
        <a:p>
          <a:endParaRPr lang="es-CO"/>
        </a:p>
      </dgm:t>
    </dgm:pt>
    <dgm:pt modelId="{84ED5A64-BBE9-4059-9ABF-4F8C0990268C}" type="sibTrans" cxnId="{CDE51C05-7B59-4E3C-923F-CE7A85072E0C}">
      <dgm:prSet/>
      <dgm:spPr/>
      <dgm:t>
        <a:bodyPr/>
        <a:lstStyle/>
        <a:p>
          <a:endParaRPr lang="es-CO"/>
        </a:p>
      </dgm:t>
    </dgm:pt>
    <dgm:pt modelId="{021A38B1-8719-4135-A61C-A9BD210D189C}" type="pres">
      <dgm:prSet presAssocID="{934B307F-1320-4EF6-A68B-91CA3A6124B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3CAE8989-0BCA-426A-BEE8-D3E74DFD8528}" type="pres">
      <dgm:prSet presAssocID="{F7613E7C-E4AA-45CC-8E51-AD9EF8444BE7}" presName="centerShape" presStyleLbl="node0" presStyleIdx="0" presStyleCnt="1"/>
      <dgm:spPr/>
      <dgm:t>
        <a:bodyPr/>
        <a:lstStyle/>
        <a:p>
          <a:endParaRPr lang="es-CO"/>
        </a:p>
      </dgm:t>
    </dgm:pt>
    <dgm:pt modelId="{C0A22398-0223-44FA-A3DB-D02E41CCFFB1}" type="pres">
      <dgm:prSet presAssocID="{E58107EF-0A67-4451-9139-DFF503624FD5}" presName="parTrans" presStyleLbl="bgSibTrans2D1" presStyleIdx="0" presStyleCnt="7"/>
      <dgm:spPr/>
      <dgm:t>
        <a:bodyPr/>
        <a:lstStyle/>
        <a:p>
          <a:endParaRPr lang="es-CO"/>
        </a:p>
      </dgm:t>
    </dgm:pt>
    <dgm:pt modelId="{773A3497-C597-42E4-B19A-BDE429687927}" type="pres">
      <dgm:prSet presAssocID="{BE99BFC2-BC39-421A-851E-3BB191F25699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1DEDB57-F029-476A-9309-478EA9E64D51}" type="pres">
      <dgm:prSet presAssocID="{21E65E32-06EF-4377-A3DC-9DEDBE2D572E}" presName="parTrans" presStyleLbl="bgSibTrans2D1" presStyleIdx="1" presStyleCnt="7"/>
      <dgm:spPr/>
      <dgm:t>
        <a:bodyPr/>
        <a:lstStyle/>
        <a:p>
          <a:endParaRPr lang="es-CO"/>
        </a:p>
      </dgm:t>
    </dgm:pt>
    <dgm:pt modelId="{061AB9A1-6684-43BA-AEEA-5E6D10F66FB6}" type="pres">
      <dgm:prSet presAssocID="{575013F3-6CB5-407A-8673-126305E624DD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47056E8-CF5D-4B03-8156-FD53BB886C40}" type="pres">
      <dgm:prSet presAssocID="{E43760CE-D56F-4634-8328-0D84786846F2}" presName="parTrans" presStyleLbl="bgSibTrans2D1" presStyleIdx="2" presStyleCnt="7"/>
      <dgm:spPr/>
      <dgm:t>
        <a:bodyPr/>
        <a:lstStyle/>
        <a:p>
          <a:endParaRPr lang="es-CO"/>
        </a:p>
      </dgm:t>
    </dgm:pt>
    <dgm:pt modelId="{6F4707B1-B176-40A0-B82A-D70B4709067A}" type="pres">
      <dgm:prSet presAssocID="{D182C176-54C5-48C8-A1A2-10ECEDCA2A3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45D4B13-4CF9-4082-AC20-1B18A8631EF0}" type="pres">
      <dgm:prSet presAssocID="{03660A79-90CF-4209-884C-49806B17A869}" presName="parTrans" presStyleLbl="bgSibTrans2D1" presStyleIdx="3" presStyleCnt="7"/>
      <dgm:spPr/>
      <dgm:t>
        <a:bodyPr/>
        <a:lstStyle/>
        <a:p>
          <a:endParaRPr lang="es-CO"/>
        </a:p>
      </dgm:t>
    </dgm:pt>
    <dgm:pt modelId="{30346B39-EC66-4F6D-98F1-41DC5C42462A}" type="pres">
      <dgm:prSet presAssocID="{B3AF50AF-50AB-45CF-8B36-1239CA64F474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351DE1F-BB7A-4ADF-A8F5-70F232D0DE14}" type="pres">
      <dgm:prSet presAssocID="{2CB63CA7-16FE-4567-A64E-2910FAE31FE1}" presName="parTrans" presStyleLbl="bgSibTrans2D1" presStyleIdx="4" presStyleCnt="7"/>
      <dgm:spPr/>
      <dgm:t>
        <a:bodyPr/>
        <a:lstStyle/>
        <a:p>
          <a:endParaRPr lang="es-CO"/>
        </a:p>
      </dgm:t>
    </dgm:pt>
    <dgm:pt modelId="{FC937F86-41D9-403F-8C3C-91CE200276D0}" type="pres">
      <dgm:prSet presAssocID="{F77992C5-4F70-433B-9D92-4BD9366B1079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64EF118-C528-413A-B88D-F941A5C5245A}" type="pres">
      <dgm:prSet presAssocID="{743F451B-828C-451B-9E98-0FCA73C72309}" presName="parTrans" presStyleLbl="bgSibTrans2D1" presStyleIdx="5" presStyleCnt="7"/>
      <dgm:spPr/>
      <dgm:t>
        <a:bodyPr/>
        <a:lstStyle/>
        <a:p>
          <a:endParaRPr lang="es-CO"/>
        </a:p>
      </dgm:t>
    </dgm:pt>
    <dgm:pt modelId="{1E0F73BC-AD88-45BA-A15F-B17781F84243}" type="pres">
      <dgm:prSet presAssocID="{8D6EDD7D-E73C-4A56-969B-09C5C720D43D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51BCA0F-2A03-41E1-99B3-B3821F9E6FB3}" type="pres">
      <dgm:prSet presAssocID="{D57786CF-33ED-4129-A3F0-CBE143F1EF32}" presName="parTrans" presStyleLbl="bgSibTrans2D1" presStyleIdx="6" presStyleCnt="7"/>
      <dgm:spPr/>
      <dgm:t>
        <a:bodyPr/>
        <a:lstStyle/>
        <a:p>
          <a:endParaRPr lang="es-CO"/>
        </a:p>
      </dgm:t>
    </dgm:pt>
    <dgm:pt modelId="{B18B637C-B23B-4EAC-B441-385EC3539B76}" type="pres">
      <dgm:prSet presAssocID="{21413BEF-83FC-4A35-BBCE-152231E09A3F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94CD17E8-CC85-4D74-B383-8EC9EAFA4A11}" srcId="{934B307F-1320-4EF6-A68B-91CA3A6124B2}" destId="{F7613E7C-E4AA-45CC-8E51-AD9EF8444BE7}" srcOrd="0" destOrd="0" parTransId="{59165568-F788-4D43-B3B5-1543A2BCE22D}" sibTransId="{6358CAF6-E5F6-4055-B934-D5DA0D0245A0}"/>
    <dgm:cxn modelId="{214120B1-2FC3-4F90-8CA2-C883C6E9A948}" srcId="{F7613E7C-E4AA-45CC-8E51-AD9EF8444BE7}" destId="{B3AF50AF-50AB-45CF-8B36-1239CA64F474}" srcOrd="3" destOrd="0" parTransId="{03660A79-90CF-4209-884C-49806B17A869}" sibTransId="{02C28A1E-95A7-4D0F-8677-E045784A9FD9}"/>
    <dgm:cxn modelId="{BB120594-095E-4EE5-8B2D-5CFAC89C5F45}" srcId="{F7613E7C-E4AA-45CC-8E51-AD9EF8444BE7}" destId="{575013F3-6CB5-407A-8673-126305E624DD}" srcOrd="1" destOrd="0" parTransId="{21E65E32-06EF-4377-A3DC-9DEDBE2D572E}" sibTransId="{29F7D411-860B-496F-865E-234B7D03AE42}"/>
    <dgm:cxn modelId="{D1F8901D-C859-4F6B-8FAB-0820F4D4F415}" type="presOf" srcId="{934B307F-1320-4EF6-A68B-91CA3A6124B2}" destId="{021A38B1-8719-4135-A61C-A9BD210D189C}" srcOrd="0" destOrd="0" presId="urn:microsoft.com/office/officeart/2005/8/layout/radial4"/>
    <dgm:cxn modelId="{A0C03D7A-58DB-43B5-AD50-2B6CB4776663}" type="presOf" srcId="{21413BEF-83FC-4A35-BBCE-152231E09A3F}" destId="{B18B637C-B23B-4EAC-B441-385EC3539B76}" srcOrd="0" destOrd="0" presId="urn:microsoft.com/office/officeart/2005/8/layout/radial4"/>
    <dgm:cxn modelId="{DC7A1F6D-229E-40F4-8421-F8BADFB63BB3}" type="presOf" srcId="{575013F3-6CB5-407A-8673-126305E624DD}" destId="{061AB9A1-6684-43BA-AEEA-5E6D10F66FB6}" srcOrd="0" destOrd="0" presId="urn:microsoft.com/office/officeart/2005/8/layout/radial4"/>
    <dgm:cxn modelId="{CE4CD87F-FBC0-4E16-8B75-346213A40693}" type="presOf" srcId="{8D6EDD7D-E73C-4A56-969B-09C5C720D43D}" destId="{1E0F73BC-AD88-45BA-A15F-B17781F84243}" srcOrd="0" destOrd="0" presId="urn:microsoft.com/office/officeart/2005/8/layout/radial4"/>
    <dgm:cxn modelId="{9EA52D7C-F202-4261-978C-D7A3C54A97EC}" srcId="{F7613E7C-E4AA-45CC-8E51-AD9EF8444BE7}" destId="{BE99BFC2-BC39-421A-851E-3BB191F25699}" srcOrd="0" destOrd="0" parTransId="{E58107EF-0A67-4451-9139-DFF503624FD5}" sibTransId="{34207339-9BFC-4171-93CE-0D38E076CB8A}"/>
    <dgm:cxn modelId="{BF11D47C-6841-47E1-8097-D8FA5EA1794F}" type="presOf" srcId="{D182C176-54C5-48C8-A1A2-10ECEDCA2A31}" destId="{6F4707B1-B176-40A0-B82A-D70B4709067A}" srcOrd="0" destOrd="0" presId="urn:microsoft.com/office/officeart/2005/8/layout/radial4"/>
    <dgm:cxn modelId="{3A7E4AF5-110F-4B1D-B31E-5691DA355972}" type="presOf" srcId="{F77992C5-4F70-433B-9D92-4BD9366B1079}" destId="{FC937F86-41D9-403F-8C3C-91CE200276D0}" srcOrd="0" destOrd="0" presId="urn:microsoft.com/office/officeart/2005/8/layout/radial4"/>
    <dgm:cxn modelId="{E01029FA-CD1F-454D-AA10-CBC436E73A36}" type="presOf" srcId="{2CB63CA7-16FE-4567-A64E-2910FAE31FE1}" destId="{2351DE1F-BB7A-4ADF-A8F5-70F232D0DE14}" srcOrd="0" destOrd="0" presId="urn:microsoft.com/office/officeart/2005/8/layout/radial4"/>
    <dgm:cxn modelId="{6FAB1623-1408-48FE-8758-23BCAE2E1731}" type="presOf" srcId="{E58107EF-0A67-4451-9139-DFF503624FD5}" destId="{C0A22398-0223-44FA-A3DB-D02E41CCFFB1}" srcOrd="0" destOrd="0" presId="urn:microsoft.com/office/officeart/2005/8/layout/radial4"/>
    <dgm:cxn modelId="{7D94695F-927E-49A5-960B-F7A3F18CE590}" type="presOf" srcId="{D57786CF-33ED-4129-A3F0-CBE143F1EF32}" destId="{751BCA0F-2A03-41E1-99B3-B3821F9E6FB3}" srcOrd="0" destOrd="0" presId="urn:microsoft.com/office/officeart/2005/8/layout/radial4"/>
    <dgm:cxn modelId="{8F927C9C-B491-49EA-B42E-4D8D0586E238}" type="presOf" srcId="{B3AF50AF-50AB-45CF-8B36-1239CA64F474}" destId="{30346B39-EC66-4F6D-98F1-41DC5C42462A}" srcOrd="0" destOrd="0" presId="urn:microsoft.com/office/officeart/2005/8/layout/radial4"/>
    <dgm:cxn modelId="{2B0C16A7-7189-43F7-9734-365DCA0D75EB}" type="presOf" srcId="{03660A79-90CF-4209-884C-49806B17A869}" destId="{945D4B13-4CF9-4082-AC20-1B18A8631EF0}" srcOrd="0" destOrd="0" presId="urn:microsoft.com/office/officeart/2005/8/layout/radial4"/>
    <dgm:cxn modelId="{77BD82DD-B940-42C5-A0CE-6EEF693F1BF6}" srcId="{F7613E7C-E4AA-45CC-8E51-AD9EF8444BE7}" destId="{8D6EDD7D-E73C-4A56-969B-09C5C720D43D}" srcOrd="5" destOrd="0" parTransId="{743F451B-828C-451B-9E98-0FCA73C72309}" sibTransId="{C0835D42-4FC8-452D-9D14-C50CAFCF81D3}"/>
    <dgm:cxn modelId="{B42517E8-3D32-4CD4-B974-5302D33CAD63}" srcId="{F7613E7C-E4AA-45CC-8E51-AD9EF8444BE7}" destId="{D182C176-54C5-48C8-A1A2-10ECEDCA2A31}" srcOrd="2" destOrd="0" parTransId="{E43760CE-D56F-4634-8328-0D84786846F2}" sibTransId="{AA322C93-691E-4DEF-AC20-AA8FFA2AA070}"/>
    <dgm:cxn modelId="{283C80E0-CDCB-4BD2-88AA-A80EA36CE3B9}" type="presOf" srcId="{743F451B-828C-451B-9E98-0FCA73C72309}" destId="{664EF118-C528-413A-B88D-F941A5C5245A}" srcOrd="0" destOrd="0" presId="urn:microsoft.com/office/officeart/2005/8/layout/radial4"/>
    <dgm:cxn modelId="{50F34232-AF41-4954-97EB-62559DBE933D}" srcId="{F7613E7C-E4AA-45CC-8E51-AD9EF8444BE7}" destId="{F77992C5-4F70-433B-9D92-4BD9366B1079}" srcOrd="4" destOrd="0" parTransId="{2CB63CA7-16FE-4567-A64E-2910FAE31FE1}" sibTransId="{29998B5E-2E8F-4596-B231-6522468B0F37}"/>
    <dgm:cxn modelId="{5A49627B-C3AC-4AD8-8D2C-39174C7EB7B3}" type="presOf" srcId="{E43760CE-D56F-4634-8328-0D84786846F2}" destId="{847056E8-CF5D-4B03-8156-FD53BB886C40}" srcOrd="0" destOrd="0" presId="urn:microsoft.com/office/officeart/2005/8/layout/radial4"/>
    <dgm:cxn modelId="{CDE51C05-7B59-4E3C-923F-CE7A85072E0C}" srcId="{F7613E7C-E4AA-45CC-8E51-AD9EF8444BE7}" destId="{21413BEF-83FC-4A35-BBCE-152231E09A3F}" srcOrd="6" destOrd="0" parTransId="{D57786CF-33ED-4129-A3F0-CBE143F1EF32}" sibTransId="{84ED5A64-BBE9-4059-9ABF-4F8C0990268C}"/>
    <dgm:cxn modelId="{201FA2ED-09E6-4788-BA84-AA70E7999B9D}" type="presOf" srcId="{21E65E32-06EF-4377-A3DC-9DEDBE2D572E}" destId="{01DEDB57-F029-476A-9309-478EA9E64D51}" srcOrd="0" destOrd="0" presId="urn:microsoft.com/office/officeart/2005/8/layout/radial4"/>
    <dgm:cxn modelId="{60889584-FDC8-4A68-B4E8-A7FD61E03FA5}" type="presOf" srcId="{F7613E7C-E4AA-45CC-8E51-AD9EF8444BE7}" destId="{3CAE8989-0BCA-426A-BEE8-D3E74DFD8528}" srcOrd="0" destOrd="0" presId="urn:microsoft.com/office/officeart/2005/8/layout/radial4"/>
    <dgm:cxn modelId="{5D248863-E4CC-43AC-BBE1-EEF39356EEE5}" type="presOf" srcId="{BE99BFC2-BC39-421A-851E-3BB191F25699}" destId="{773A3497-C597-42E4-B19A-BDE429687927}" srcOrd="0" destOrd="0" presId="urn:microsoft.com/office/officeart/2005/8/layout/radial4"/>
    <dgm:cxn modelId="{85859E6A-7E16-4617-921B-CE3C537EFE02}" type="presParOf" srcId="{021A38B1-8719-4135-A61C-A9BD210D189C}" destId="{3CAE8989-0BCA-426A-BEE8-D3E74DFD8528}" srcOrd="0" destOrd="0" presId="urn:microsoft.com/office/officeart/2005/8/layout/radial4"/>
    <dgm:cxn modelId="{C504419A-A0AA-4F2F-9E45-790AF8FE4C8F}" type="presParOf" srcId="{021A38B1-8719-4135-A61C-A9BD210D189C}" destId="{C0A22398-0223-44FA-A3DB-D02E41CCFFB1}" srcOrd="1" destOrd="0" presId="urn:microsoft.com/office/officeart/2005/8/layout/radial4"/>
    <dgm:cxn modelId="{300500F7-277A-4B2B-9CFC-906B7A1FF0A4}" type="presParOf" srcId="{021A38B1-8719-4135-A61C-A9BD210D189C}" destId="{773A3497-C597-42E4-B19A-BDE429687927}" srcOrd="2" destOrd="0" presId="urn:microsoft.com/office/officeart/2005/8/layout/radial4"/>
    <dgm:cxn modelId="{15C2C2D5-4A75-40E9-9FC3-F3F86090A10C}" type="presParOf" srcId="{021A38B1-8719-4135-A61C-A9BD210D189C}" destId="{01DEDB57-F029-476A-9309-478EA9E64D51}" srcOrd="3" destOrd="0" presId="urn:microsoft.com/office/officeart/2005/8/layout/radial4"/>
    <dgm:cxn modelId="{895C1649-FF36-4A58-9B80-0486A0D9FB99}" type="presParOf" srcId="{021A38B1-8719-4135-A61C-A9BD210D189C}" destId="{061AB9A1-6684-43BA-AEEA-5E6D10F66FB6}" srcOrd="4" destOrd="0" presId="urn:microsoft.com/office/officeart/2005/8/layout/radial4"/>
    <dgm:cxn modelId="{4CAC90DD-9F35-43F7-BCC3-C3F40B007CC5}" type="presParOf" srcId="{021A38B1-8719-4135-A61C-A9BD210D189C}" destId="{847056E8-CF5D-4B03-8156-FD53BB886C40}" srcOrd="5" destOrd="0" presId="urn:microsoft.com/office/officeart/2005/8/layout/radial4"/>
    <dgm:cxn modelId="{20F98EE5-2EC9-4E43-A520-2754A7E836E8}" type="presParOf" srcId="{021A38B1-8719-4135-A61C-A9BD210D189C}" destId="{6F4707B1-B176-40A0-B82A-D70B4709067A}" srcOrd="6" destOrd="0" presId="urn:microsoft.com/office/officeart/2005/8/layout/radial4"/>
    <dgm:cxn modelId="{4723D6D7-4AD9-4B85-8790-89D4F01CC7DB}" type="presParOf" srcId="{021A38B1-8719-4135-A61C-A9BD210D189C}" destId="{945D4B13-4CF9-4082-AC20-1B18A8631EF0}" srcOrd="7" destOrd="0" presId="urn:microsoft.com/office/officeart/2005/8/layout/radial4"/>
    <dgm:cxn modelId="{7F55DD27-5631-4423-B4EF-E1400BC813CB}" type="presParOf" srcId="{021A38B1-8719-4135-A61C-A9BD210D189C}" destId="{30346B39-EC66-4F6D-98F1-41DC5C42462A}" srcOrd="8" destOrd="0" presId="urn:microsoft.com/office/officeart/2005/8/layout/radial4"/>
    <dgm:cxn modelId="{DBBA9AD4-6D19-427D-BFDE-C45D996C0EAB}" type="presParOf" srcId="{021A38B1-8719-4135-A61C-A9BD210D189C}" destId="{2351DE1F-BB7A-4ADF-A8F5-70F232D0DE14}" srcOrd="9" destOrd="0" presId="urn:microsoft.com/office/officeart/2005/8/layout/radial4"/>
    <dgm:cxn modelId="{8E2CE8A0-04B9-428E-91DE-2293D0926B4B}" type="presParOf" srcId="{021A38B1-8719-4135-A61C-A9BD210D189C}" destId="{FC937F86-41D9-403F-8C3C-91CE200276D0}" srcOrd="10" destOrd="0" presId="urn:microsoft.com/office/officeart/2005/8/layout/radial4"/>
    <dgm:cxn modelId="{AA5C8D68-35CB-408F-9C77-5798294F58E2}" type="presParOf" srcId="{021A38B1-8719-4135-A61C-A9BD210D189C}" destId="{664EF118-C528-413A-B88D-F941A5C5245A}" srcOrd="11" destOrd="0" presId="urn:microsoft.com/office/officeart/2005/8/layout/radial4"/>
    <dgm:cxn modelId="{83CA969C-58CD-4B75-82F7-A9E58FD65BD5}" type="presParOf" srcId="{021A38B1-8719-4135-A61C-A9BD210D189C}" destId="{1E0F73BC-AD88-45BA-A15F-B17781F84243}" srcOrd="12" destOrd="0" presId="urn:microsoft.com/office/officeart/2005/8/layout/radial4"/>
    <dgm:cxn modelId="{FDDB7DC1-4EB7-479C-881F-88353D8002C0}" type="presParOf" srcId="{021A38B1-8719-4135-A61C-A9BD210D189C}" destId="{751BCA0F-2A03-41E1-99B3-B3821F9E6FB3}" srcOrd="13" destOrd="0" presId="urn:microsoft.com/office/officeart/2005/8/layout/radial4"/>
    <dgm:cxn modelId="{7678C49F-668E-4A81-9756-B9BE3DBFBD30}" type="presParOf" srcId="{021A38B1-8719-4135-A61C-A9BD210D189C}" destId="{B18B637C-B23B-4EAC-B441-385EC3539B76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88DC522-2F40-42C6-BB88-BD3DC17A91B3}" type="doc">
      <dgm:prSet loTypeId="urn:microsoft.com/office/officeart/2005/8/layout/hProcess4" loCatId="process" qsTypeId="urn:microsoft.com/office/officeart/2005/8/quickstyle/3d6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C2B16AD5-F7B9-4737-816E-7390F929836B}">
      <dgm:prSet phldrT="[Texto]"/>
      <dgm:spPr/>
      <dgm:t>
        <a:bodyPr/>
        <a:lstStyle/>
        <a:p>
          <a:r>
            <a:rPr lang="es-ES" b="1" dirty="0" smtClean="0"/>
            <a:t>LIQUIDACION DE NOMINA</a:t>
          </a:r>
          <a:endParaRPr lang="es-ES" b="1" dirty="0"/>
        </a:p>
      </dgm:t>
    </dgm:pt>
    <dgm:pt modelId="{98285BC3-C425-4460-BFBA-009925AEAF3B}" type="parTrans" cxnId="{959BAF2A-3E75-4F31-A242-CADBA00B8008}">
      <dgm:prSet/>
      <dgm:spPr/>
      <dgm:t>
        <a:bodyPr/>
        <a:lstStyle/>
        <a:p>
          <a:endParaRPr lang="es-ES"/>
        </a:p>
      </dgm:t>
    </dgm:pt>
    <dgm:pt modelId="{7FC0C8E9-31F4-43BE-8EB0-8C454245CF5F}" type="sibTrans" cxnId="{959BAF2A-3E75-4F31-A242-CADBA00B8008}">
      <dgm:prSet/>
      <dgm:spPr/>
      <dgm:t>
        <a:bodyPr/>
        <a:lstStyle/>
        <a:p>
          <a:endParaRPr lang="es-ES"/>
        </a:p>
      </dgm:t>
    </dgm:pt>
    <dgm:pt modelId="{66916D37-A436-40A8-8643-27726545F684}">
      <dgm:prSet phldrT="[Texto]"/>
      <dgm:spPr/>
      <dgm:t>
        <a:bodyPr/>
        <a:lstStyle/>
        <a:p>
          <a:r>
            <a:rPr lang="es-ES" b="1" i="1" dirty="0" smtClean="0"/>
            <a:t>Nomina, prestaciones</a:t>
          </a:r>
          <a:endParaRPr lang="es-ES" b="1" i="1" dirty="0"/>
        </a:p>
      </dgm:t>
    </dgm:pt>
    <dgm:pt modelId="{7D216BEC-0A5D-407F-8013-CA2DF83C60C1}" type="parTrans" cxnId="{79E3B426-09D9-443B-BCA7-4DE8DBA6F5BB}">
      <dgm:prSet/>
      <dgm:spPr/>
      <dgm:t>
        <a:bodyPr/>
        <a:lstStyle/>
        <a:p>
          <a:endParaRPr lang="es-ES"/>
        </a:p>
      </dgm:t>
    </dgm:pt>
    <dgm:pt modelId="{EA7A64CB-99C9-44ED-A72D-2BEBD1E63D16}" type="sibTrans" cxnId="{79E3B426-09D9-443B-BCA7-4DE8DBA6F5BB}">
      <dgm:prSet/>
      <dgm:spPr/>
      <dgm:t>
        <a:bodyPr/>
        <a:lstStyle/>
        <a:p>
          <a:endParaRPr lang="es-ES"/>
        </a:p>
      </dgm:t>
    </dgm:pt>
    <dgm:pt modelId="{8099F600-C117-4469-AFC4-39A2896D4F2C}">
      <dgm:prSet phldrT="[Texto]"/>
      <dgm:spPr/>
      <dgm:t>
        <a:bodyPr/>
        <a:lstStyle/>
        <a:p>
          <a:r>
            <a:rPr lang="es-ES" b="1" dirty="0" smtClean="0"/>
            <a:t>PAGOS DE NOMINA</a:t>
          </a:r>
          <a:endParaRPr lang="es-ES" b="1" dirty="0"/>
        </a:p>
      </dgm:t>
    </dgm:pt>
    <dgm:pt modelId="{F78155F9-11CC-4EC6-B3FD-132DFD3279A1}" type="parTrans" cxnId="{421DD958-6C36-48E1-A768-1A8349781E05}">
      <dgm:prSet/>
      <dgm:spPr/>
      <dgm:t>
        <a:bodyPr/>
        <a:lstStyle/>
        <a:p>
          <a:endParaRPr lang="es-ES"/>
        </a:p>
      </dgm:t>
    </dgm:pt>
    <dgm:pt modelId="{0D95BF72-A0B5-4F4F-828C-A9E3A627BD57}" type="sibTrans" cxnId="{421DD958-6C36-48E1-A768-1A8349781E05}">
      <dgm:prSet/>
      <dgm:spPr/>
      <dgm:t>
        <a:bodyPr/>
        <a:lstStyle/>
        <a:p>
          <a:endParaRPr lang="es-ES"/>
        </a:p>
      </dgm:t>
    </dgm:pt>
    <dgm:pt modelId="{A16DC927-86C0-431A-87DA-4CBC196C6DD8}">
      <dgm:prSet phldrT="[Texto]"/>
      <dgm:spPr/>
      <dgm:t>
        <a:bodyPr/>
        <a:lstStyle/>
        <a:p>
          <a:r>
            <a:rPr lang="es-ES" b="1" i="1" dirty="0" smtClean="0"/>
            <a:t>Generación archivo plano Banco</a:t>
          </a:r>
          <a:endParaRPr lang="es-ES" b="1" i="1" dirty="0"/>
        </a:p>
      </dgm:t>
    </dgm:pt>
    <dgm:pt modelId="{3DD08459-4042-4307-AE35-1E2D200CF8A3}" type="parTrans" cxnId="{54202ABE-5B49-460E-B624-1F9C95BA2FF1}">
      <dgm:prSet/>
      <dgm:spPr/>
      <dgm:t>
        <a:bodyPr/>
        <a:lstStyle/>
        <a:p>
          <a:endParaRPr lang="es-ES"/>
        </a:p>
      </dgm:t>
    </dgm:pt>
    <dgm:pt modelId="{02AD8188-BA7F-45BF-8A3E-90040AB69B27}" type="sibTrans" cxnId="{54202ABE-5B49-460E-B624-1F9C95BA2FF1}">
      <dgm:prSet/>
      <dgm:spPr/>
      <dgm:t>
        <a:bodyPr/>
        <a:lstStyle/>
        <a:p>
          <a:endParaRPr lang="es-ES"/>
        </a:p>
      </dgm:t>
    </dgm:pt>
    <dgm:pt modelId="{2D397B03-A1E8-4E53-95E1-D81D0F4E2D51}">
      <dgm:prSet/>
      <dgm:spPr/>
      <dgm:t>
        <a:bodyPr/>
        <a:lstStyle/>
        <a:p>
          <a:r>
            <a:rPr lang="es-ES" b="1" dirty="0" smtClean="0"/>
            <a:t>CONSOLIDACION DE PRESTACIONES</a:t>
          </a:r>
          <a:endParaRPr lang="es-ES" b="1" dirty="0"/>
        </a:p>
      </dgm:t>
    </dgm:pt>
    <dgm:pt modelId="{AF6517DD-63A8-4203-BCE6-7D8437984C43}" type="parTrans" cxnId="{EDB60B62-7429-4125-9052-79197D49006C}">
      <dgm:prSet/>
      <dgm:spPr/>
      <dgm:t>
        <a:bodyPr/>
        <a:lstStyle/>
        <a:p>
          <a:endParaRPr lang="es-ES"/>
        </a:p>
      </dgm:t>
    </dgm:pt>
    <dgm:pt modelId="{2060BC95-14DF-4BF9-85F0-F1FD23CFD7AF}" type="sibTrans" cxnId="{EDB60B62-7429-4125-9052-79197D49006C}">
      <dgm:prSet/>
      <dgm:spPr/>
      <dgm:t>
        <a:bodyPr/>
        <a:lstStyle/>
        <a:p>
          <a:endParaRPr lang="es-ES"/>
        </a:p>
      </dgm:t>
    </dgm:pt>
    <dgm:pt modelId="{688798D4-C921-4EA3-9CE2-745B13C321A6}">
      <dgm:prSet/>
      <dgm:spPr/>
      <dgm:t>
        <a:bodyPr/>
        <a:lstStyle/>
        <a:p>
          <a:r>
            <a:rPr lang="es-ES" b="1" i="1" dirty="0" smtClean="0"/>
            <a:t>Costo real del pasivo laboral</a:t>
          </a:r>
          <a:endParaRPr lang="es-ES" b="1" i="1" dirty="0"/>
        </a:p>
      </dgm:t>
    </dgm:pt>
    <dgm:pt modelId="{1CA73C12-7B9E-4F63-8B84-F3BB5C6BFD38}" type="parTrans" cxnId="{A3713551-E407-4DC4-A7DD-297ECD7B782B}">
      <dgm:prSet/>
      <dgm:spPr/>
      <dgm:t>
        <a:bodyPr/>
        <a:lstStyle/>
        <a:p>
          <a:endParaRPr lang="es-ES"/>
        </a:p>
      </dgm:t>
    </dgm:pt>
    <dgm:pt modelId="{BD1DF443-1F39-428B-8101-E8C617139A04}" type="sibTrans" cxnId="{A3713551-E407-4DC4-A7DD-297ECD7B782B}">
      <dgm:prSet/>
      <dgm:spPr/>
      <dgm:t>
        <a:bodyPr/>
        <a:lstStyle/>
        <a:p>
          <a:endParaRPr lang="es-ES"/>
        </a:p>
      </dgm:t>
    </dgm:pt>
    <dgm:pt modelId="{BEF50B54-3B89-44B9-8E08-8010B720E400}">
      <dgm:prSet/>
      <dgm:spPr/>
      <dgm:t>
        <a:bodyPr/>
        <a:lstStyle/>
        <a:p>
          <a:r>
            <a:rPr lang="es-ES" dirty="0" smtClean="0"/>
            <a:t>PILA</a:t>
          </a:r>
          <a:endParaRPr lang="es-ES" dirty="0"/>
        </a:p>
      </dgm:t>
    </dgm:pt>
    <dgm:pt modelId="{2F09691D-B8A6-4FDD-8F30-583F7084802B}" type="parTrans" cxnId="{B248354F-B3A5-40BB-B28C-6E291CCE492C}">
      <dgm:prSet/>
      <dgm:spPr/>
      <dgm:t>
        <a:bodyPr/>
        <a:lstStyle/>
        <a:p>
          <a:endParaRPr lang="es-ES"/>
        </a:p>
      </dgm:t>
    </dgm:pt>
    <dgm:pt modelId="{D9698332-61CE-4216-8577-3C738648D008}" type="sibTrans" cxnId="{B248354F-B3A5-40BB-B28C-6E291CCE492C}">
      <dgm:prSet/>
      <dgm:spPr/>
      <dgm:t>
        <a:bodyPr/>
        <a:lstStyle/>
        <a:p>
          <a:endParaRPr lang="es-ES"/>
        </a:p>
      </dgm:t>
    </dgm:pt>
    <dgm:pt modelId="{5086FF92-9634-42C5-94A9-2FD80A55515F}">
      <dgm:prSet/>
      <dgm:spPr/>
      <dgm:t>
        <a:bodyPr/>
        <a:lstStyle/>
        <a:p>
          <a:r>
            <a:rPr lang="es-ES" b="1" i="1" dirty="0" smtClean="0"/>
            <a:t>Generación planilla PILA</a:t>
          </a:r>
          <a:endParaRPr lang="es-ES" b="1" i="1" dirty="0"/>
        </a:p>
      </dgm:t>
    </dgm:pt>
    <dgm:pt modelId="{D6A6EF22-513E-43F8-8A4E-7D2AC2A124E2}" type="parTrans" cxnId="{6241B976-5ECF-4745-9B34-E409D7399396}">
      <dgm:prSet/>
      <dgm:spPr/>
      <dgm:t>
        <a:bodyPr/>
        <a:lstStyle/>
        <a:p>
          <a:endParaRPr lang="es-ES"/>
        </a:p>
      </dgm:t>
    </dgm:pt>
    <dgm:pt modelId="{A15297C8-2575-4C7E-AFE9-4BF2A0D45A8B}" type="sibTrans" cxnId="{6241B976-5ECF-4745-9B34-E409D7399396}">
      <dgm:prSet/>
      <dgm:spPr/>
      <dgm:t>
        <a:bodyPr/>
        <a:lstStyle/>
        <a:p>
          <a:endParaRPr lang="es-ES"/>
        </a:p>
      </dgm:t>
    </dgm:pt>
    <dgm:pt modelId="{F69D7A49-79AB-4399-B547-DFEDFD429511}" type="pres">
      <dgm:prSet presAssocID="{588DC522-2F40-42C6-BB88-BD3DC17A91B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F147405-9070-41AA-85A2-FB8D84A5B2F7}" type="pres">
      <dgm:prSet presAssocID="{588DC522-2F40-42C6-BB88-BD3DC17A91B3}" presName="tSp" presStyleCnt="0"/>
      <dgm:spPr/>
      <dgm:t>
        <a:bodyPr/>
        <a:lstStyle/>
        <a:p>
          <a:endParaRPr lang="es-CO"/>
        </a:p>
      </dgm:t>
    </dgm:pt>
    <dgm:pt modelId="{063A1D3A-46E9-41A8-BE87-97257C79A818}" type="pres">
      <dgm:prSet presAssocID="{588DC522-2F40-42C6-BB88-BD3DC17A91B3}" presName="bSp" presStyleCnt="0"/>
      <dgm:spPr/>
      <dgm:t>
        <a:bodyPr/>
        <a:lstStyle/>
        <a:p>
          <a:endParaRPr lang="es-CO"/>
        </a:p>
      </dgm:t>
    </dgm:pt>
    <dgm:pt modelId="{6D931B13-6581-4FA8-9F38-358B98D6DE4C}" type="pres">
      <dgm:prSet presAssocID="{588DC522-2F40-42C6-BB88-BD3DC17A91B3}" presName="process" presStyleCnt="0"/>
      <dgm:spPr/>
      <dgm:t>
        <a:bodyPr/>
        <a:lstStyle/>
        <a:p>
          <a:endParaRPr lang="es-CO"/>
        </a:p>
      </dgm:t>
    </dgm:pt>
    <dgm:pt modelId="{DE65BB0F-AC32-45C7-9E9B-B18980E592E2}" type="pres">
      <dgm:prSet presAssocID="{C2B16AD5-F7B9-4737-816E-7390F929836B}" presName="composite1" presStyleCnt="0"/>
      <dgm:spPr/>
      <dgm:t>
        <a:bodyPr/>
        <a:lstStyle/>
        <a:p>
          <a:endParaRPr lang="es-CO"/>
        </a:p>
      </dgm:t>
    </dgm:pt>
    <dgm:pt modelId="{B61B31D6-4266-44CA-8885-A61B5036F8D3}" type="pres">
      <dgm:prSet presAssocID="{C2B16AD5-F7B9-4737-816E-7390F929836B}" presName="dummyNode1" presStyleLbl="node1" presStyleIdx="0" presStyleCnt="4"/>
      <dgm:spPr/>
      <dgm:t>
        <a:bodyPr/>
        <a:lstStyle/>
        <a:p>
          <a:endParaRPr lang="es-CO"/>
        </a:p>
      </dgm:t>
    </dgm:pt>
    <dgm:pt modelId="{F1D828F1-2ECC-4690-860A-2E0526B8E079}" type="pres">
      <dgm:prSet presAssocID="{C2B16AD5-F7B9-4737-816E-7390F929836B}" presName="childNode1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B2F607-7A57-4B88-8CEE-B59B278639BB}" type="pres">
      <dgm:prSet presAssocID="{C2B16AD5-F7B9-4737-816E-7390F929836B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D391AA2-7B0C-47ED-8D22-40E1D248F015}" type="pres">
      <dgm:prSet presAssocID="{C2B16AD5-F7B9-4737-816E-7390F929836B}" presName="parentNode1" presStyleLbl="node1" presStyleIdx="0" presStyleCnt="4" custLinFactNeighborX="1999" custLinFactNeighborY="7539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88034A-37EF-4EFC-96F9-D0D3CEFFBE25}" type="pres">
      <dgm:prSet presAssocID="{C2B16AD5-F7B9-4737-816E-7390F929836B}" presName="connSite1" presStyleCnt="0"/>
      <dgm:spPr/>
      <dgm:t>
        <a:bodyPr/>
        <a:lstStyle/>
        <a:p>
          <a:endParaRPr lang="es-CO"/>
        </a:p>
      </dgm:t>
    </dgm:pt>
    <dgm:pt modelId="{D5279A42-22C7-4D73-8B2C-95811BE3AE83}" type="pres">
      <dgm:prSet presAssocID="{7FC0C8E9-31F4-43BE-8EB0-8C454245CF5F}" presName="Name9" presStyleLbl="sibTrans2D1" presStyleIdx="0" presStyleCnt="3"/>
      <dgm:spPr/>
      <dgm:t>
        <a:bodyPr/>
        <a:lstStyle/>
        <a:p>
          <a:endParaRPr lang="es-ES"/>
        </a:p>
      </dgm:t>
    </dgm:pt>
    <dgm:pt modelId="{9A8007B3-96A7-4979-9B45-08165393F5A1}" type="pres">
      <dgm:prSet presAssocID="{8099F600-C117-4469-AFC4-39A2896D4F2C}" presName="composite2" presStyleCnt="0"/>
      <dgm:spPr/>
      <dgm:t>
        <a:bodyPr/>
        <a:lstStyle/>
        <a:p>
          <a:endParaRPr lang="es-CO"/>
        </a:p>
      </dgm:t>
    </dgm:pt>
    <dgm:pt modelId="{D83F4FCA-7927-41CB-BD83-2B966DECA21E}" type="pres">
      <dgm:prSet presAssocID="{8099F600-C117-4469-AFC4-39A2896D4F2C}" presName="dummyNode2" presStyleLbl="node1" presStyleIdx="0" presStyleCnt="4"/>
      <dgm:spPr/>
      <dgm:t>
        <a:bodyPr/>
        <a:lstStyle/>
        <a:p>
          <a:endParaRPr lang="es-CO"/>
        </a:p>
      </dgm:t>
    </dgm:pt>
    <dgm:pt modelId="{00EF8245-A670-49A7-92B2-0F2F43545EED}" type="pres">
      <dgm:prSet presAssocID="{8099F600-C117-4469-AFC4-39A2896D4F2C}" presName="childNode2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601D60-0929-4CF6-93F0-7571FDB0083E}" type="pres">
      <dgm:prSet presAssocID="{8099F600-C117-4469-AFC4-39A2896D4F2C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73C382-096F-4CEF-A628-6CF3FEE58DDC}" type="pres">
      <dgm:prSet presAssocID="{8099F600-C117-4469-AFC4-39A2896D4F2C}" presName="parentNode2" presStyleLbl="node1" presStyleIdx="1" presStyleCnt="4" custLinFactNeighborX="718" custLinFactNeighborY="775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D1C7843-4725-470B-A461-84C6BDF6D908}" type="pres">
      <dgm:prSet presAssocID="{8099F600-C117-4469-AFC4-39A2896D4F2C}" presName="connSite2" presStyleCnt="0"/>
      <dgm:spPr/>
      <dgm:t>
        <a:bodyPr/>
        <a:lstStyle/>
        <a:p>
          <a:endParaRPr lang="es-CO"/>
        </a:p>
      </dgm:t>
    </dgm:pt>
    <dgm:pt modelId="{2C92CF9D-D869-4A87-92A2-724EC3A666D8}" type="pres">
      <dgm:prSet presAssocID="{0D95BF72-A0B5-4F4F-828C-A9E3A627BD57}" presName="Name18" presStyleLbl="sibTrans2D1" presStyleIdx="1" presStyleCnt="3"/>
      <dgm:spPr/>
      <dgm:t>
        <a:bodyPr/>
        <a:lstStyle/>
        <a:p>
          <a:endParaRPr lang="es-ES"/>
        </a:p>
      </dgm:t>
    </dgm:pt>
    <dgm:pt modelId="{D3E9D362-E4AF-459E-84B5-0E2711836E89}" type="pres">
      <dgm:prSet presAssocID="{2D397B03-A1E8-4E53-95E1-D81D0F4E2D51}" presName="composite1" presStyleCnt="0"/>
      <dgm:spPr/>
      <dgm:t>
        <a:bodyPr/>
        <a:lstStyle/>
        <a:p>
          <a:endParaRPr lang="es-CO"/>
        </a:p>
      </dgm:t>
    </dgm:pt>
    <dgm:pt modelId="{CE266C7E-4DA0-42F6-B7E9-D3350B18D93A}" type="pres">
      <dgm:prSet presAssocID="{2D397B03-A1E8-4E53-95E1-D81D0F4E2D51}" presName="dummyNode1" presStyleLbl="node1" presStyleIdx="1" presStyleCnt="4"/>
      <dgm:spPr/>
      <dgm:t>
        <a:bodyPr/>
        <a:lstStyle/>
        <a:p>
          <a:endParaRPr lang="es-CO"/>
        </a:p>
      </dgm:t>
    </dgm:pt>
    <dgm:pt modelId="{7790545E-585D-4C76-BDB6-1ECDEA297DAB}" type="pres">
      <dgm:prSet presAssocID="{2D397B03-A1E8-4E53-95E1-D81D0F4E2D51}" presName="childNode1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3D87F05-F537-4DE9-BD05-43E4F2D6FAB1}" type="pres">
      <dgm:prSet presAssocID="{2D397B03-A1E8-4E53-95E1-D81D0F4E2D51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BE1C52-EE2A-4752-A073-F5550130992B}" type="pres">
      <dgm:prSet presAssocID="{2D397B03-A1E8-4E53-95E1-D81D0F4E2D51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CF5A31-0C31-4006-80EE-BB00CF81D6A1}" type="pres">
      <dgm:prSet presAssocID="{2D397B03-A1E8-4E53-95E1-D81D0F4E2D51}" presName="connSite1" presStyleCnt="0"/>
      <dgm:spPr/>
      <dgm:t>
        <a:bodyPr/>
        <a:lstStyle/>
        <a:p>
          <a:endParaRPr lang="es-CO"/>
        </a:p>
      </dgm:t>
    </dgm:pt>
    <dgm:pt modelId="{FC3826D7-0DA3-4EBE-8D8C-E5B5C67978DF}" type="pres">
      <dgm:prSet presAssocID="{2060BC95-14DF-4BF9-85F0-F1FD23CFD7AF}" presName="Name9" presStyleLbl="sibTrans2D1" presStyleIdx="2" presStyleCnt="3"/>
      <dgm:spPr/>
      <dgm:t>
        <a:bodyPr/>
        <a:lstStyle/>
        <a:p>
          <a:endParaRPr lang="es-ES"/>
        </a:p>
      </dgm:t>
    </dgm:pt>
    <dgm:pt modelId="{0B65C75D-E9EF-4190-BBC2-4CD1B73FD402}" type="pres">
      <dgm:prSet presAssocID="{BEF50B54-3B89-44B9-8E08-8010B720E400}" presName="composite2" presStyleCnt="0"/>
      <dgm:spPr/>
      <dgm:t>
        <a:bodyPr/>
        <a:lstStyle/>
        <a:p>
          <a:endParaRPr lang="es-CO"/>
        </a:p>
      </dgm:t>
    </dgm:pt>
    <dgm:pt modelId="{ABA295C2-E7E4-4E8D-81D1-2E0B5A68DB87}" type="pres">
      <dgm:prSet presAssocID="{BEF50B54-3B89-44B9-8E08-8010B720E400}" presName="dummyNode2" presStyleLbl="node1" presStyleIdx="2" presStyleCnt="4"/>
      <dgm:spPr/>
      <dgm:t>
        <a:bodyPr/>
        <a:lstStyle/>
        <a:p>
          <a:endParaRPr lang="es-CO"/>
        </a:p>
      </dgm:t>
    </dgm:pt>
    <dgm:pt modelId="{BD64BCE7-A6FD-456B-990A-9AF6400B6B98}" type="pres">
      <dgm:prSet presAssocID="{BEF50B54-3B89-44B9-8E08-8010B720E400}" presName="childNode2" presStyleLbl="bgAcc1" presStyleIdx="3" presStyleCnt="4" custLinFactNeighborX="1101" custLinFactNeighborY="-224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7CE3E49-501F-4BF1-8E19-61CB019CEB49}" type="pres">
      <dgm:prSet presAssocID="{BEF50B54-3B89-44B9-8E08-8010B720E400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0F59506-935F-4CAB-BFAC-9ED57A484429}" type="pres">
      <dgm:prSet presAssocID="{BEF50B54-3B89-44B9-8E08-8010B720E400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31A1E9D-5DE7-498B-97C6-30F73B2F0546}" type="pres">
      <dgm:prSet presAssocID="{BEF50B54-3B89-44B9-8E08-8010B720E400}" presName="connSite2" presStyleCnt="0"/>
      <dgm:spPr/>
      <dgm:t>
        <a:bodyPr/>
        <a:lstStyle/>
        <a:p>
          <a:endParaRPr lang="es-CO"/>
        </a:p>
      </dgm:t>
    </dgm:pt>
  </dgm:ptLst>
  <dgm:cxnLst>
    <dgm:cxn modelId="{54202ABE-5B49-460E-B624-1F9C95BA2FF1}" srcId="{8099F600-C117-4469-AFC4-39A2896D4F2C}" destId="{A16DC927-86C0-431A-87DA-4CBC196C6DD8}" srcOrd="0" destOrd="0" parTransId="{3DD08459-4042-4307-AE35-1E2D200CF8A3}" sibTransId="{02AD8188-BA7F-45BF-8A3E-90040AB69B27}"/>
    <dgm:cxn modelId="{E0E418D1-7411-4DEC-AF6F-03876DC3BC3C}" type="presOf" srcId="{588DC522-2F40-42C6-BB88-BD3DC17A91B3}" destId="{F69D7A49-79AB-4399-B547-DFEDFD429511}" srcOrd="0" destOrd="0" presId="urn:microsoft.com/office/officeart/2005/8/layout/hProcess4"/>
    <dgm:cxn modelId="{2A1E9060-28E0-4B92-955D-6F376B95BA7F}" type="presOf" srcId="{7FC0C8E9-31F4-43BE-8EB0-8C454245CF5F}" destId="{D5279A42-22C7-4D73-8B2C-95811BE3AE83}" srcOrd="0" destOrd="0" presId="urn:microsoft.com/office/officeart/2005/8/layout/hProcess4"/>
    <dgm:cxn modelId="{B95354BB-C888-4046-8A19-4C310A41C159}" type="presOf" srcId="{5086FF92-9634-42C5-94A9-2FD80A55515F}" destId="{57CE3E49-501F-4BF1-8E19-61CB019CEB49}" srcOrd="1" destOrd="0" presId="urn:microsoft.com/office/officeart/2005/8/layout/hProcess4"/>
    <dgm:cxn modelId="{A3713551-E407-4DC4-A7DD-297ECD7B782B}" srcId="{2D397B03-A1E8-4E53-95E1-D81D0F4E2D51}" destId="{688798D4-C921-4EA3-9CE2-745B13C321A6}" srcOrd="0" destOrd="0" parTransId="{1CA73C12-7B9E-4F63-8B84-F3BB5C6BFD38}" sibTransId="{BD1DF443-1F39-428B-8101-E8C617139A04}"/>
    <dgm:cxn modelId="{DD28B139-548F-4EFA-9059-6C17CA920F91}" type="presOf" srcId="{66916D37-A436-40A8-8643-27726545F684}" destId="{5EB2F607-7A57-4B88-8CEE-B59B278639BB}" srcOrd="1" destOrd="0" presId="urn:microsoft.com/office/officeart/2005/8/layout/hProcess4"/>
    <dgm:cxn modelId="{BC9AC044-12F0-4DC6-A9AA-0CFEF4C428F8}" type="presOf" srcId="{8099F600-C117-4469-AFC4-39A2896D4F2C}" destId="{9073C382-096F-4CEF-A628-6CF3FEE58DDC}" srcOrd="0" destOrd="0" presId="urn:microsoft.com/office/officeart/2005/8/layout/hProcess4"/>
    <dgm:cxn modelId="{EDB60B62-7429-4125-9052-79197D49006C}" srcId="{588DC522-2F40-42C6-BB88-BD3DC17A91B3}" destId="{2D397B03-A1E8-4E53-95E1-D81D0F4E2D51}" srcOrd="2" destOrd="0" parTransId="{AF6517DD-63A8-4203-BCE6-7D8437984C43}" sibTransId="{2060BC95-14DF-4BF9-85F0-F1FD23CFD7AF}"/>
    <dgm:cxn modelId="{B7D86CAD-92BB-46A7-A70F-B15E08BC87EE}" type="presOf" srcId="{2D397B03-A1E8-4E53-95E1-D81D0F4E2D51}" destId="{ADBE1C52-EE2A-4752-A073-F5550130992B}" srcOrd="0" destOrd="0" presId="urn:microsoft.com/office/officeart/2005/8/layout/hProcess4"/>
    <dgm:cxn modelId="{944386FE-64AA-4CA0-8F93-D376347ED3FB}" type="presOf" srcId="{0D95BF72-A0B5-4F4F-828C-A9E3A627BD57}" destId="{2C92CF9D-D869-4A87-92A2-724EC3A666D8}" srcOrd="0" destOrd="0" presId="urn:microsoft.com/office/officeart/2005/8/layout/hProcess4"/>
    <dgm:cxn modelId="{0BC10FA0-E24B-4D05-9C32-1C452DBB91BA}" type="presOf" srcId="{BEF50B54-3B89-44B9-8E08-8010B720E400}" destId="{90F59506-935F-4CAB-BFAC-9ED57A484429}" srcOrd="0" destOrd="0" presId="urn:microsoft.com/office/officeart/2005/8/layout/hProcess4"/>
    <dgm:cxn modelId="{6241B976-5ECF-4745-9B34-E409D7399396}" srcId="{BEF50B54-3B89-44B9-8E08-8010B720E400}" destId="{5086FF92-9634-42C5-94A9-2FD80A55515F}" srcOrd="0" destOrd="0" parTransId="{D6A6EF22-513E-43F8-8A4E-7D2AC2A124E2}" sibTransId="{A15297C8-2575-4C7E-AFE9-4BF2A0D45A8B}"/>
    <dgm:cxn modelId="{F137D7DF-D3E0-4D0A-9DC5-457EA7AF86A6}" type="presOf" srcId="{688798D4-C921-4EA3-9CE2-745B13C321A6}" destId="{7790545E-585D-4C76-BDB6-1ECDEA297DAB}" srcOrd="0" destOrd="0" presId="urn:microsoft.com/office/officeart/2005/8/layout/hProcess4"/>
    <dgm:cxn modelId="{DF963A8D-5B11-4F57-8735-38D050063C04}" type="presOf" srcId="{2060BC95-14DF-4BF9-85F0-F1FD23CFD7AF}" destId="{FC3826D7-0DA3-4EBE-8D8C-E5B5C67978DF}" srcOrd="0" destOrd="0" presId="urn:microsoft.com/office/officeart/2005/8/layout/hProcess4"/>
    <dgm:cxn modelId="{B248354F-B3A5-40BB-B28C-6E291CCE492C}" srcId="{588DC522-2F40-42C6-BB88-BD3DC17A91B3}" destId="{BEF50B54-3B89-44B9-8E08-8010B720E400}" srcOrd="3" destOrd="0" parTransId="{2F09691D-B8A6-4FDD-8F30-583F7084802B}" sibTransId="{D9698332-61CE-4216-8577-3C738648D008}"/>
    <dgm:cxn modelId="{25E5461B-E500-400F-AA9B-3A25A9C47896}" type="presOf" srcId="{C2B16AD5-F7B9-4737-816E-7390F929836B}" destId="{9D391AA2-7B0C-47ED-8D22-40E1D248F015}" srcOrd="0" destOrd="0" presId="urn:microsoft.com/office/officeart/2005/8/layout/hProcess4"/>
    <dgm:cxn modelId="{2621A5EC-6DC6-4032-887B-6C26E8E96AC2}" type="presOf" srcId="{A16DC927-86C0-431A-87DA-4CBC196C6DD8}" destId="{F5601D60-0929-4CF6-93F0-7571FDB0083E}" srcOrd="1" destOrd="0" presId="urn:microsoft.com/office/officeart/2005/8/layout/hProcess4"/>
    <dgm:cxn modelId="{21D97461-F5CF-4599-9325-E08D4C486DFF}" type="presOf" srcId="{A16DC927-86C0-431A-87DA-4CBC196C6DD8}" destId="{00EF8245-A670-49A7-92B2-0F2F43545EED}" srcOrd="0" destOrd="0" presId="urn:microsoft.com/office/officeart/2005/8/layout/hProcess4"/>
    <dgm:cxn modelId="{A6EF94F3-18AE-4154-988B-D4272A4DF83D}" type="presOf" srcId="{5086FF92-9634-42C5-94A9-2FD80A55515F}" destId="{BD64BCE7-A6FD-456B-990A-9AF6400B6B98}" srcOrd="0" destOrd="0" presId="urn:microsoft.com/office/officeart/2005/8/layout/hProcess4"/>
    <dgm:cxn modelId="{421DD958-6C36-48E1-A768-1A8349781E05}" srcId="{588DC522-2F40-42C6-BB88-BD3DC17A91B3}" destId="{8099F600-C117-4469-AFC4-39A2896D4F2C}" srcOrd="1" destOrd="0" parTransId="{F78155F9-11CC-4EC6-B3FD-132DFD3279A1}" sibTransId="{0D95BF72-A0B5-4F4F-828C-A9E3A627BD57}"/>
    <dgm:cxn modelId="{26C503BB-AE10-42B6-ACBB-9501EEC99094}" type="presOf" srcId="{66916D37-A436-40A8-8643-27726545F684}" destId="{F1D828F1-2ECC-4690-860A-2E0526B8E079}" srcOrd="0" destOrd="0" presId="urn:microsoft.com/office/officeart/2005/8/layout/hProcess4"/>
    <dgm:cxn modelId="{959BAF2A-3E75-4F31-A242-CADBA00B8008}" srcId="{588DC522-2F40-42C6-BB88-BD3DC17A91B3}" destId="{C2B16AD5-F7B9-4737-816E-7390F929836B}" srcOrd="0" destOrd="0" parTransId="{98285BC3-C425-4460-BFBA-009925AEAF3B}" sibTransId="{7FC0C8E9-31F4-43BE-8EB0-8C454245CF5F}"/>
    <dgm:cxn modelId="{FFA72DE9-C5EE-42D4-809D-162D94CCC25A}" type="presOf" srcId="{688798D4-C921-4EA3-9CE2-745B13C321A6}" destId="{F3D87F05-F537-4DE9-BD05-43E4F2D6FAB1}" srcOrd="1" destOrd="0" presId="urn:microsoft.com/office/officeart/2005/8/layout/hProcess4"/>
    <dgm:cxn modelId="{79E3B426-09D9-443B-BCA7-4DE8DBA6F5BB}" srcId="{C2B16AD5-F7B9-4737-816E-7390F929836B}" destId="{66916D37-A436-40A8-8643-27726545F684}" srcOrd="0" destOrd="0" parTransId="{7D216BEC-0A5D-407F-8013-CA2DF83C60C1}" sibTransId="{EA7A64CB-99C9-44ED-A72D-2BEBD1E63D16}"/>
    <dgm:cxn modelId="{AFEBB35B-FCE0-4BD7-91C5-04CCAAD44C76}" type="presParOf" srcId="{F69D7A49-79AB-4399-B547-DFEDFD429511}" destId="{DF147405-9070-41AA-85A2-FB8D84A5B2F7}" srcOrd="0" destOrd="0" presId="urn:microsoft.com/office/officeart/2005/8/layout/hProcess4"/>
    <dgm:cxn modelId="{8EA005B5-B18F-4170-BA35-9332ADC1B128}" type="presParOf" srcId="{F69D7A49-79AB-4399-B547-DFEDFD429511}" destId="{063A1D3A-46E9-41A8-BE87-97257C79A818}" srcOrd="1" destOrd="0" presId="urn:microsoft.com/office/officeart/2005/8/layout/hProcess4"/>
    <dgm:cxn modelId="{13D640C0-5E6F-4396-BBC6-42164F502FD4}" type="presParOf" srcId="{F69D7A49-79AB-4399-B547-DFEDFD429511}" destId="{6D931B13-6581-4FA8-9F38-358B98D6DE4C}" srcOrd="2" destOrd="0" presId="urn:microsoft.com/office/officeart/2005/8/layout/hProcess4"/>
    <dgm:cxn modelId="{857880E0-9437-4883-A3A0-1FB0FA412744}" type="presParOf" srcId="{6D931B13-6581-4FA8-9F38-358B98D6DE4C}" destId="{DE65BB0F-AC32-45C7-9E9B-B18980E592E2}" srcOrd="0" destOrd="0" presId="urn:microsoft.com/office/officeart/2005/8/layout/hProcess4"/>
    <dgm:cxn modelId="{73816D4A-D8EC-4D5C-B9A8-41D4DEC50612}" type="presParOf" srcId="{DE65BB0F-AC32-45C7-9E9B-B18980E592E2}" destId="{B61B31D6-4266-44CA-8885-A61B5036F8D3}" srcOrd="0" destOrd="0" presId="urn:microsoft.com/office/officeart/2005/8/layout/hProcess4"/>
    <dgm:cxn modelId="{E9920812-B6EB-4086-BFCC-42030DD272D1}" type="presParOf" srcId="{DE65BB0F-AC32-45C7-9E9B-B18980E592E2}" destId="{F1D828F1-2ECC-4690-860A-2E0526B8E079}" srcOrd="1" destOrd="0" presId="urn:microsoft.com/office/officeart/2005/8/layout/hProcess4"/>
    <dgm:cxn modelId="{1858B3C4-23FC-4765-9EF6-C2F6BF21B7BC}" type="presParOf" srcId="{DE65BB0F-AC32-45C7-9E9B-B18980E592E2}" destId="{5EB2F607-7A57-4B88-8CEE-B59B278639BB}" srcOrd="2" destOrd="0" presId="urn:microsoft.com/office/officeart/2005/8/layout/hProcess4"/>
    <dgm:cxn modelId="{CF046344-DD04-40CC-9271-9F906F3F9F36}" type="presParOf" srcId="{DE65BB0F-AC32-45C7-9E9B-B18980E592E2}" destId="{9D391AA2-7B0C-47ED-8D22-40E1D248F015}" srcOrd="3" destOrd="0" presId="urn:microsoft.com/office/officeart/2005/8/layout/hProcess4"/>
    <dgm:cxn modelId="{AC1C228A-5563-42A6-BAE0-B7ECD72BD653}" type="presParOf" srcId="{DE65BB0F-AC32-45C7-9E9B-B18980E592E2}" destId="{3688034A-37EF-4EFC-96F9-D0D3CEFFBE25}" srcOrd="4" destOrd="0" presId="urn:microsoft.com/office/officeart/2005/8/layout/hProcess4"/>
    <dgm:cxn modelId="{E40832C4-16BC-4E23-87D1-4E3C4DA7E96A}" type="presParOf" srcId="{6D931B13-6581-4FA8-9F38-358B98D6DE4C}" destId="{D5279A42-22C7-4D73-8B2C-95811BE3AE83}" srcOrd="1" destOrd="0" presId="urn:microsoft.com/office/officeart/2005/8/layout/hProcess4"/>
    <dgm:cxn modelId="{F76DB495-0A73-4635-9F3F-D70E40DFEF25}" type="presParOf" srcId="{6D931B13-6581-4FA8-9F38-358B98D6DE4C}" destId="{9A8007B3-96A7-4979-9B45-08165393F5A1}" srcOrd="2" destOrd="0" presId="urn:microsoft.com/office/officeart/2005/8/layout/hProcess4"/>
    <dgm:cxn modelId="{45923B5A-C4C2-427D-987D-6ABE1FD9ACCD}" type="presParOf" srcId="{9A8007B3-96A7-4979-9B45-08165393F5A1}" destId="{D83F4FCA-7927-41CB-BD83-2B966DECA21E}" srcOrd="0" destOrd="0" presId="urn:microsoft.com/office/officeart/2005/8/layout/hProcess4"/>
    <dgm:cxn modelId="{2FF05517-EA6C-4611-AA48-9E1A0658119B}" type="presParOf" srcId="{9A8007B3-96A7-4979-9B45-08165393F5A1}" destId="{00EF8245-A670-49A7-92B2-0F2F43545EED}" srcOrd="1" destOrd="0" presId="urn:microsoft.com/office/officeart/2005/8/layout/hProcess4"/>
    <dgm:cxn modelId="{08CEB369-C1A8-4CFF-98D1-6F6578F23C5E}" type="presParOf" srcId="{9A8007B3-96A7-4979-9B45-08165393F5A1}" destId="{F5601D60-0929-4CF6-93F0-7571FDB0083E}" srcOrd="2" destOrd="0" presId="urn:microsoft.com/office/officeart/2005/8/layout/hProcess4"/>
    <dgm:cxn modelId="{46F6E0F0-0CF6-4601-BBE1-3343F18B4DA6}" type="presParOf" srcId="{9A8007B3-96A7-4979-9B45-08165393F5A1}" destId="{9073C382-096F-4CEF-A628-6CF3FEE58DDC}" srcOrd="3" destOrd="0" presId="urn:microsoft.com/office/officeart/2005/8/layout/hProcess4"/>
    <dgm:cxn modelId="{CD225925-AD32-4A19-AC9B-AB7409834FF4}" type="presParOf" srcId="{9A8007B3-96A7-4979-9B45-08165393F5A1}" destId="{7D1C7843-4725-470B-A461-84C6BDF6D908}" srcOrd="4" destOrd="0" presId="urn:microsoft.com/office/officeart/2005/8/layout/hProcess4"/>
    <dgm:cxn modelId="{53BAD65C-4368-41F0-A007-0ABD3FF92A52}" type="presParOf" srcId="{6D931B13-6581-4FA8-9F38-358B98D6DE4C}" destId="{2C92CF9D-D869-4A87-92A2-724EC3A666D8}" srcOrd="3" destOrd="0" presId="urn:microsoft.com/office/officeart/2005/8/layout/hProcess4"/>
    <dgm:cxn modelId="{2A96CCB3-6140-49A6-884A-6CA4ACB21599}" type="presParOf" srcId="{6D931B13-6581-4FA8-9F38-358B98D6DE4C}" destId="{D3E9D362-E4AF-459E-84B5-0E2711836E89}" srcOrd="4" destOrd="0" presId="urn:microsoft.com/office/officeart/2005/8/layout/hProcess4"/>
    <dgm:cxn modelId="{99F7E332-8B70-42F9-A99E-A8D17C0A2262}" type="presParOf" srcId="{D3E9D362-E4AF-459E-84B5-0E2711836E89}" destId="{CE266C7E-4DA0-42F6-B7E9-D3350B18D93A}" srcOrd="0" destOrd="0" presId="urn:microsoft.com/office/officeart/2005/8/layout/hProcess4"/>
    <dgm:cxn modelId="{BFD6F0C3-4448-46DB-A1A0-728F3A58B72D}" type="presParOf" srcId="{D3E9D362-E4AF-459E-84B5-0E2711836E89}" destId="{7790545E-585D-4C76-BDB6-1ECDEA297DAB}" srcOrd="1" destOrd="0" presId="urn:microsoft.com/office/officeart/2005/8/layout/hProcess4"/>
    <dgm:cxn modelId="{B3EDDB50-AB39-4267-BE28-203D2FC5B638}" type="presParOf" srcId="{D3E9D362-E4AF-459E-84B5-0E2711836E89}" destId="{F3D87F05-F537-4DE9-BD05-43E4F2D6FAB1}" srcOrd="2" destOrd="0" presId="urn:microsoft.com/office/officeart/2005/8/layout/hProcess4"/>
    <dgm:cxn modelId="{9C0F7B7E-C6AB-4840-8188-6AAAC8836095}" type="presParOf" srcId="{D3E9D362-E4AF-459E-84B5-0E2711836E89}" destId="{ADBE1C52-EE2A-4752-A073-F5550130992B}" srcOrd="3" destOrd="0" presId="urn:microsoft.com/office/officeart/2005/8/layout/hProcess4"/>
    <dgm:cxn modelId="{9741BF40-EC8E-4488-9B9F-E4E96A7D39AB}" type="presParOf" srcId="{D3E9D362-E4AF-459E-84B5-0E2711836E89}" destId="{06CF5A31-0C31-4006-80EE-BB00CF81D6A1}" srcOrd="4" destOrd="0" presId="urn:microsoft.com/office/officeart/2005/8/layout/hProcess4"/>
    <dgm:cxn modelId="{3D15FC2A-3E46-4031-BDFD-FD4F07B04ACE}" type="presParOf" srcId="{6D931B13-6581-4FA8-9F38-358B98D6DE4C}" destId="{FC3826D7-0DA3-4EBE-8D8C-E5B5C67978DF}" srcOrd="5" destOrd="0" presId="urn:microsoft.com/office/officeart/2005/8/layout/hProcess4"/>
    <dgm:cxn modelId="{93F58E9B-5105-4194-A67B-099AF3F7B75F}" type="presParOf" srcId="{6D931B13-6581-4FA8-9F38-358B98D6DE4C}" destId="{0B65C75D-E9EF-4190-BBC2-4CD1B73FD402}" srcOrd="6" destOrd="0" presId="urn:microsoft.com/office/officeart/2005/8/layout/hProcess4"/>
    <dgm:cxn modelId="{F328C80E-F122-4959-8A02-F99DAEE37E66}" type="presParOf" srcId="{0B65C75D-E9EF-4190-BBC2-4CD1B73FD402}" destId="{ABA295C2-E7E4-4E8D-81D1-2E0B5A68DB87}" srcOrd="0" destOrd="0" presId="urn:microsoft.com/office/officeart/2005/8/layout/hProcess4"/>
    <dgm:cxn modelId="{7462A1DE-71A0-44EA-8D42-738EBE7E7525}" type="presParOf" srcId="{0B65C75D-E9EF-4190-BBC2-4CD1B73FD402}" destId="{BD64BCE7-A6FD-456B-990A-9AF6400B6B98}" srcOrd="1" destOrd="0" presId="urn:microsoft.com/office/officeart/2005/8/layout/hProcess4"/>
    <dgm:cxn modelId="{D6F534F2-91F5-4254-ADC7-21F61280A428}" type="presParOf" srcId="{0B65C75D-E9EF-4190-BBC2-4CD1B73FD402}" destId="{57CE3E49-501F-4BF1-8E19-61CB019CEB49}" srcOrd="2" destOrd="0" presId="urn:microsoft.com/office/officeart/2005/8/layout/hProcess4"/>
    <dgm:cxn modelId="{41C27575-E6E0-41C1-97EC-3447C9582806}" type="presParOf" srcId="{0B65C75D-E9EF-4190-BBC2-4CD1B73FD402}" destId="{90F59506-935F-4CAB-BFAC-9ED57A484429}" srcOrd="3" destOrd="0" presId="urn:microsoft.com/office/officeart/2005/8/layout/hProcess4"/>
    <dgm:cxn modelId="{DE227694-119F-4293-87C4-1A3A2E93D785}" type="presParOf" srcId="{0B65C75D-E9EF-4190-BBC2-4CD1B73FD402}" destId="{431A1E9D-5DE7-498B-97C6-30F73B2F0546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7FB6952-E985-4016-8FB1-065E92B8DB9C}" type="doc">
      <dgm:prSet loTypeId="urn:microsoft.com/office/officeart/2005/8/layout/StepDownProcess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84C48649-9CA8-4624-87EF-7BB595DFF305}">
      <dgm:prSet phldrT="[Texto]"/>
      <dgm:spPr/>
      <dgm:t>
        <a:bodyPr/>
        <a:lstStyle/>
        <a:p>
          <a:r>
            <a:rPr lang="es-CO" dirty="0" smtClean="0">
              <a:solidFill>
                <a:schemeClr val="tx1"/>
              </a:solidFill>
            </a:rPr>
            <a:t>Cambio en los datos  del contrato</a:t>
          </a:r>
          <a:endParaRPr lang="es-CO" dirty="0">
            <a:solidFill>
              <a:schemeClr val="tx1"/>
            </a:solidFill>
          </a:endParaRPr>
        </a:p>
      </dgm:t>
    </dgm:pt>
    <dgm:pt modelId="{E96DFBB4-FFDC-43CE-8390-8C31DF27821A}" type="parTrans" cxnId="{4356EFD0-54FD-4FF6-A109-3FD9F28CBE86}">
      <dgm:prSet/>
      <dgm:spPr/>
      <dgm:t>
        <a:bodyPr/>
        <a:lstStyle/>
        <a:p>
          <a:endParaRPr lang="es-CO"/>
        </a:p>
      </dgm:t>
    </dgm:pt>
    <dgm:pt modelId="{477DECE0-AB5A-427C-93E8-9E8CCDB45BC6}" type="sibTrans" cxnId="{4356EFD0-54FD-4FF6-A109-3FD9F28CBE86}">
      <dgm:prSet/>
      <dgm:spPr/>
      <dgm:t>
        <a:bodyPr/>
        <a:lstStyle/>
        <a:p>
          <a:endParaRPr lang="es-CO"/>
        </a:p>
      </dgm:t>
    </dgm:pt>
    <dgm:pt modelId="{3C793ACD-34A1-4382-8553-6E0DDECB9B7F}">
      <dgm:prSet phldrT="[Texto]" custT="1"/>
      <dgm:spPr/>
      <dgm:t>
        <a:bodyPr/>
        <a:lstStyle/>
        <a:p>
          <a:r>
            <a:rPr lang="es-CO" sz="1200" dirty="0" smtClean="0"/>
            <a:t>Cambios de salario.</a:t>
          </a:r>
          <a:endParaRPr lang="es-CO" sz="1200" dirty="0"/>
        </a:p>
      </dgm:t>
    </dgm:pt>
    <dgm:pt modelId="{027098CF-2597-499D-8C70-FD854F41BDE2}" type="parTrans" cxnId="{70500FB1-9C1A-41D6-9225-D75A106535D3}">
      <dgm:prSet/>
      <dgm:spPr/>
      <dgm:t>
        <a:bodyPr/>
        <a:lstStyle/>
        <a:p>
          <a:endParaRPr lang="es-CO"/>
        </a:p>
      </dgm:t>
    </dgm:pt>
    <dgm:pt modelId="{BAD804F6-6CEE-4A98-ACF9-B490E05436A1}" type="sibTrans" cxnId="{70500FB1-9C1A-41D6-9225-D75A106535D3}">
      <dgm:prSet/>
      <dgm:spPr/>
      <dgm:t>
        <a:bodyPr/>
        <a:lstStyle/>
        <a:p>
          <a:endParaRPr lang="es-CO"/>
        </a:p>
      </dgm:t>
    </dgm:pt>
    <dgm:pt modelId="{7960B0B8-1DB2-4BF7-B297-C2AD87A189E5}">
      <dgm:prSet phldrT="[Texto]"/>
      <dgm:spPr/>
      <dgm:t>
        <a:bodyPr/>
        <a:lstStyle/>
        <a:p>
          <a:r>
            <a:rPr lang="es-CO" dirty="0" smtClean="0">
              <a:solidFill>
                <a:schemeClr val="tx1"/>
              </a:solidFill>
            </a:rPr>
            <a:t>Novedades de Nomina</a:t>
          </a:r>
          <a:endParaRPr lang="es-CO" dirty="0">
            <a:solidFill>
              <a:schemeClr val="tx1"/>
            </a:solidFill>
          </a:endParaRPr>
        </a:p>
      </dgm:t>
    </dgm:pt>
    <dgm:pt modelId="{B6A92DDD-3CC0-46EC-AD3C-C435840A255A}" type="parTrans" cxnId="{8FA7E81A-CAA7-48D9-80AA-B6006DC42B37}">
      <dgm:prSet/>
      <dgm:spPr/>
      <dgm:t>
        <a:bodyPr/>
        <a:lstStyle/>
        <a:p>
          <a:endParaRPr lang="es-CO"/>
        </a:p>
      </dgm:t>
    </dgm:pt>
    <dgm:pt modelId="{CA07D441-E083-4055-A0CF-6F5F7DE57A6B}" type="sibTrans" cxnId="{8FA7E81A-CAA7-48D9-80AA-B6006DC42B37}">
      <dgm:prSet/>
      <dgm:spPr/>
      <dgm:t>
        <a:bodyPr/>
        <a:lstStyle/>
        <a:p>
          <a:endParaRPr lang="es-CO"/>
        </a:p>
      </dgm:t>
    </dgm:pt>
    <dgm:pt modelId="{FB18B443-A06C-4681-BA8D-30BA34EFAFA0}">
      <dgm:prSet phldrT="[Texto]" custT="1"/>
      <dgm:spPr/>
      <dgm:t>
        <a:bodyPr/>
        <a:lstStyle/>
        <a:p>
          <a:r>
            <a:rPr lang="es-CO" sz="1200" dirty="0" smtClean="0"/>
            <a:t>TNL</a:t>
          </a:r>
          <a:endParaRPr lang="es-CO" sz="1200" dirty="0"/>
        </a:p>
      </dgm:t>
    </dgm:pt>
    <dgm:pt modelId="{66A38E70-F79D-4785-B4EA-AF3893EA9C36}" type="parTrans" cxnId="{1468FD9E-C8F9-4C40-8B8D-FB0C79C5191D}">
      <dgm:prSet/>
      <dgm:spPr/>
      <dgm:t>
        <a:bodyPr/>
        <a:lstStyle/>
        <a:p>
          <a:endParaRPr lang="es-CO"/>
        </a:p>
      </dgm:t>
    </dgm:pt>
    <dgm:pt modelId="{A42C65CF-30B9-4331-8FF8-0BE1FA45B4CD}" type="sibTrans" cxnId="{1468FD9E-C8F9-4C40-8B8D-FB0C79C5191D}">
      <dgm:prSet/>
      <dgm:spPr/>
      <dgm:t>
        <a:bodyPr/>
        <a:lstStyle/>
        <a:p>
          <a:endParaRPr lang="es-CO"/>
        </a:p>
      </dgm:t>
    </dgm:pt>
    <dgm:pt modelId="{E9CDFB0B-A4C5-4741-97E3-0C744666BD1B}">
      <dgm:prSet phldrT="[Texto]"/>
      <dgm:spPr/>
      <dgm:t>
        <a:bodyPr/>
        <a:lstStyle/>
        <a:p>
          <a:r>
            <a:rPr lang="es-CO" dirty="0" smtClean="0">
              <a:solidFill>
                <a:schemeClr val="tx1"/>
              </a:solidFill>
            </a:rPr>
            <a:t>Novedades Cuotas y prestamos</a:t>
          </a:r>
          <a:endParaRPr lang="es-CO" dirty="0">
            <a:solidFill>
              <a:schemeClr val="tx1"/>
            </a:solidFill>
          </a:endParaRPr>
        </a:p>
      </dgm:t>
    </dgm:pt>
    <dgm:pt modelId="{39F04C70-F814-46B3-B704-81A213A06902}" type="parTrans" cxnId="{036F038C-6C78-49A5-BA8F-9243638B62CF}">
      <dgm:prSet/>
      <dgm:spPr/>
      <dgm:t>
        <a:bodyPr/>
        <a:lstStyle/>
        <a:p>
          <a:endParaRPr lang="es-CO"/>
        </a:p>
      </dgm:t>
    </dgm:pt>
    <dgm:pt modelId="{D32CBB03-5F5B-43FE-BF25-0D6E285B591D}" type="sibTrans" cxnId="{036F038C-6C78-49A5-BA8F-9243638B62CF}">
      <dgm:prSet/>
      <dgm:spPr/>
      <dgm:t>
        <a:bodyPr/>
        <a:lstStyle/>
        <a:p>
          <a:endParaRPr lang="es-CO"/>
        </a:p>
      </dgm:t>
    </dgm:pt>
    <dgm:pt modelId="{C4F817CD-3063-4DD3-BF30-B733690BFBAE}">
      <dgm:prSet phldrT="[Texto]" custT="1"/>
      <dgm:spPr/>
      <dgm:t>
        <a:bodyPr/>
        <a:lstStyle/>
        <a:p>
          <a:r>
            <a:rPr lang="es-CO" sz="1200" dirty="0" smtClean="0"/>
            <a:t>Abonos extra</a:t>
          </a:r>
          <a:endParaRPr lang="es-CO" sz="1200" dirty="0"/>
        </a:p>
      </dgm:t>
    </dgm:pt>
    <dgm:pt modelId="{DBB16BA5-F22B-4591-8230-B46BE0643532}" type="parTrans" cxnId="{F2082470-85B2-487A-A94B-047C5BAFE591}">
      <dgm:prSet/>
      <dgm:spPr/>
      <dgm:t>
        <a:bodyPr/>
        <a:lstStyle/>
        <a:p>
          <a:endParaRPr lang="es-CO"/>
        </a:p>
      </dgm:t>
    </dgm:pt>
    <dgm:pt modelId="{41F143C5-42E0-453F-9F9A-EB9902A9C498}" type="sibTrans" cxnId="{F2082470-85B2-487A-A94B-047C5BAFE591}">
      <dgm:prSet/>
      <dgm:spPr/>
      <dgm:t>
        <a:bodyPr/>
        <a:lstStyle/>
        <a:p>
          <a:endParaRPr lang="es-CO"/>
        </a:p>
      </dgm:t>
    </dgm:pt>
    <dgm:pt modelId="{3D330BFB-B7EB-4931-81D5-F11068B373A2}">
      <dgm:prSet phldrT="[Texto]" custT="1"/>
      <dgm:spPr/>
      <dgm:t>
        <a:bodyPr/>
        <a:lstStyle/>
        <a:p>
          <a:r>
            <a:rPr lang="es-CO" sz="1200" dirty="0" smtClean="0"/>
            <a:t>Cambios de entidades</a:t>
          </a:r>
          <a:endParaRPr lang="es-CO" sz="1200" dirty="0"/>
        </a:p>
      </dgm:t>
    </dgm:pt>
    <dgm:pt modelId="{06EEAA96-4E25-4591-95A9-0D53E48184E5}" type="parTrans" cxnId="{AF3CD2AE-D397-45E2-B8E1-DD40529FFD66}">
      <dgm:prSet/>
      <dgm:spPr/>
      <dgm:t>
        <a:bodyPr/>
        <a:lstStyle/>
        <a:p>
          <a:endParaRPr lang="es-CO"/>
        </a:p>
      </dgm:t>
    </dgm:pt>
    <dgm:pt modelId="{AB2A104B-0E7B-498A-A42C-2E0D835A86A0}" type="sibTrans" cxnId="{AF3CD2AE-D397-45E2-B8E1-DD40529FFD66}">
      <dgm:prSet/>
      <dgm:spPr/>
      <dgm:t>
        <a:bodyPr/>
        <a:lstStyle/>
        <a:p>
          <a:endParaRPr lang="es-CO"/>
        </a:p>
      </dgm:t>
    </dgm:pt>
    <dgm:pt modelId="{9ABED627-A54F-4490-9A9C-DAF8E4988341}">
      <dgm:prSet phldrT="[Texto]" custT="1"/>
      <dgm:spPr/>
      <dgm:t>
        <a:bodyPr/>
        <a:lstStyle/>
        <a:p>
          <a:r>
            <a:rPr lang="es-CO" sz="1200" dirty="0" smtClean="0"/>
            <a:t>Prorrogas de contratos</a:t>
          </a:r>
          <a:endParaRPr lang="es-CO" sz="1200" dirty="0"/>
        </a:p>
      </dgm:t>
    </dgm:pt>
    <dgm:pt modelId="{18AFB708-6084-4185-B358-70FEFF9BADDE}" type="parTrans" cxnId="{AE1BFEA0-8D6B-432E-AC16-03A5116CA6AF}">
      <dgm:prSet/>
      <dgm:spPr/>
      <dgm:t>
        <a:bodyPr/>
        <a:lstStyle/>
        <a:p>
          <a:endParaRPr lang="es-CO"/>
        </a:p>
      </dgm:t>
    </dgm:pt>
    <dgm:pt modelId="{EB3EF7CE-AE75-47A8-8354-217CABEA3A26}" type="sibTrans" cxnId="{AE1BFEA0-8D6B-432E-AC16-03A5116CA6AF}">
      <dgm:prSet/>
      <dgm:spPr/>
      <dgm:t>
        <a:bodyPr/>
        <a:lstStyle/>
        <a:p>
          <a:endParaRPr lang="es-CO"/>
        </a:p>
      </dgm:t>
    </dgm:pt>
    <dgm:pt modelId="{7F38FDAA-7E28-456A-BA03-A1F958E17336}">
      <dgm:prSet phldrT="[Texto]" custT="1"/>
      <dgm:spPr/>
      <dgm:t>
        <a:bodyPr/>
        <a:lstStyle/>
        <a:p>
          <a:r>
            <a:rPr lang="es-CO" sz="1200" dirty="0" smtClean="0"/>
            <a:t>Vacaciones</a:t>
          </a:r>
          <a:endParaRPr lang="es-CO" sz="1200" dirty="0"/>
        </a:p>
      </dgm:t>
    </dgm:pt>
    <dgm:pt modelId="{0143D0EA-DA9E-477F-9556-A0A77CF1C3A6}" type="parTrans" cxnId="{37248666-5802-48B8-B56C-F404E362C667}">
      <dgm:prSet/>
      <dgm:spPr/>
      <dgm:t>
        <a:bodyPr/>
        <a:lstStyle/>
        <a:p>
          <a:endParaRPr lang="es-CO"/>
        </a:p>
      </dgm:t>
    </dgm:pt>
    <dgm:pt modelId="{6A68A27E-FF9F-4598-9594-35A09742AD40}" type="sibTrans" cxnId="{37248666-5802-48B8-B56C-F404E362C667}">
      <dgm:prSet/>
      <dgm:spPr/>
      <dgm:t>
        <a:bodyPr/>
        <a:lstStyle/>
        <a:p>
          <a:endParaRPr lang="es-CO"/>
        </a:p>
      </dgm:t>
    </dgm:pt>
    <dgm:pt modelId="{800EEA5A-0645-4C18-94F2-F040F45AAD1B}">
      <dgm:prSet phldrT="[Texto]" custT="1"/>
      <dgm:spPr/>
      <dgm:t>
        <a:bodyPr/>
        <a:lstStyle/>
        <a:p>
          <a:r>
            <a:rPr lang="es-CO" sz="1200" dirty="0" smtClean="0"/>
            <a:t>Tiempos extra</a:t>
          </a:r>
          <a:endParaRPr lang="es-CO" sz="1200" dirty="0"/>
        </a:p>
      </dgm:t>
    </dgm:pt>
    <dgm:pt modelId="{F63E4658-7D4A-4795-A6A4-D5D16D6D2F9B}" type="parTrans" cxnId="{F1685FD2-1F04-40FC-BE17-5B8647530997}">
      <dgm:prSet/>
      <dgm:spPr/>
      <dgm:t>
        <a:bodyPr/>
        <a:lstStyle/>
        <a:p>
          <a:endParaRPr lang="es-CO"/>
        </a:p>
      </dgm:t>
    </dgm:pt>
    <dgm:pt modelId="{4606323A-D953-43FA-98AC-E1AE30298375}" type="sibTrans" cxnId="{F1685FD2-1F04-40FC-BE17-5B8647530997}">
      <dgm:prSet/>
      <dgm:spPr/>
      <dgm:t>
        <a:bodyPr/>
        <a:lstStyle/>
        <a:p>
          <a:endParaRPr lang="es-CO"/>
        </a:p>
      </dgm:t>
    </dgm:pt>
    <dgm:pt modelId="{AEDD9527-9998-48AB-A723-BB5B3D0C2776}">
      <dgm:prSet phldrT="[Texto]" custT="1"/>
      <dgm:spPr/>
      <dgm:t>
        <a:bodyPr/>
        <a:lstStyle/>
        <a:p>
          <a:r>
            <a:rPr lang="es-CO" sz="1200" dirty="0" smtClean="0"/>
            <a:t>Pagos ocasionales</a:t>
          </a:r>
          <a:endParaRPr lang="es-CO" sz="1200" dirty="0"/>
        </a:p>
      </dgm:t>
    </dgm:pt>
    <dgm:pt modelId="{7945D373-30B2-4DB2-9746-44D246C7E33E}" type="parTrans" cxnId="{7E78C5C8-4460-4795-94D5-FA1C111418D9}">
      <dgm:prSet/>
      <dgm:spPr/>
      <dgm:t>
        <a:bodyPr/>
        <a:lstStyle/>
        <a:p>
          <a:endParaRPr lang="es-CO"/>
        </a:p>
      </dgm:t>
    </dgm:pt>
    <dgm:pt modelId="{C48A0684-370F-48BD-A02A-AA4498B5303F}" type="sibTrans" cxnId="{7E78C5C8-4460-4795-94D5-FA1C111418D9}">
      <dgm:prSet/>
      <dgm:spPr/>
      <dgm:t>
        <a:bodyPr/>
        <a:lstStyle/>
        <a:p>
          <a:endParaRPr lang="es-CO"/>
        </a:p>
      </dgm:t>
    </dgm:pt>
    <dgm:pt modelId="{197F681C-F32B-401B-ABC8-C0BF82071976}">
      <dgm:prSet phldrT="[Texto]" custT="1"/>
      <dgm:spPr/>
      <dgm:t>
        <a:bodyPr/>
        <a:lstStyle/>
        <a:p>
          <a:r>
            <a:rPr lang="es-CO" sz="1200" dirty="0" smtClean="0"/>
            <a:t>Nuevas cuotas y prestamos</a:t>
          </a:r>
          <a:endParaRPr lang="es-CO" sz="1200" dirty="0"/>
        </a:p>
      </dgm:t>
    </dgm:pt>
    <dgm:pt modelId="{28A3BF60-3D7B-4859-932F-7E5EC2A27D41}" type="parTrans" cxnId="{55D07861-DE6A-485F-B6A5-2F8F414DBCB4}">
      <dgm:prSet/>
      <dgm:spPr/>
      <dgm:t>
        <a:bodyPr/>
        <a:lstStyle/>
        <a:p>
          <a:endParaRPr lang="es-CO"/>
        </a:p>
      </dgm:t>
    </dgm:pt>
    <dgm:pt modelId="{1FC24297-6ECB-4030-92FB-B1A1F81B1BB6}" type="sibTrans" cxnId="{55D07861-DE6A-485F-B6A5-2F8F414DBCB4}">
      <dgm:prSet/>
      <dgm:spPr/>
      <dgm:t>
        <a:bodyPr/>
        <a:lstStyle/>
        <a:p>
          <a:endParaRPr lang="es-CO"/>
        </a:p>
      </dgm:t>
    </dgm:pt>
    <dgm:pt modelId="{0B622D9F-FA56-4F8A-819D-022FB621E9AF}">
      <dgm:prSet phldrT="[Texto]"/>
      <dgm:spPr/>
      <dgm:t>
        <a:bodyPr/>
        <a:lstStyle/>
        <a:p>
          <a:r>
            <a:rPr lang="es-CO" dirty="0" smtClean="0">
              <a:solidFill>
                <a:schemeClr val="tx1"/>
              </a:solidFill>
            </a:rPr>
            <a:t>Liquidación de Nomina</a:t>
          </a:r>
          <a:endParaRPr lang="es-CO" dirty="0">
            <a:solidFill>
              <a:schemeClr val="tx1"/>
            </a:solidFill>
          </a:endParaRPr>
        </a:p>
      </dgm:t>
    </dgm:pt>
    <dgm:pt modelId="{D5925BEF-0929-4A14-A5F2-62F17820AC58}" type="parTrans" cxnId="{585E4D8E-713D-4806-9706-AE1B5A462541}">
      <dgm:prSet/>
      <dgm:spPr/>
      <dgm:t>
        <a:bodyPr/>
        <a:lstStyle/>
        <a:p>
          <a:endParaRPr lang="es-CO"/>
        </a:p>
      </dgm:t>
    </dgm:pt>
    <dgm:pt modelId="{FB244B9F-60B5-4426-AAC5-03F7F22D26A9}" type="sibTrans" cxnId="{585E4D8E-713D-4806-9706-AE1B5A462541}">
      <dgm:prSet/>
      <dgm:spPr/>
      <dgm:t>
        <a:bodyPr/>
        <a:lstStyle/>
        <a:p>
          <a:endParaRPr lang="es-CO"/>
        </a:p>
      </dgm:t>
    </dgm:pt>
    <dgm:pt modelId="{3CA785D7-AE90-4F80-8D85-9A4B0E72745A}">
      <dgm:prSet phldrT="[Texto]" custT="1"/>
      <dgm:spPr/>
      <dgm:t>
        <a:bodyPr/>
        <a:lstStyle/>
        <a:p>
          <a:r>
            <a:rPr lang="es-CO" sz="1200" dirty="0" smtClean="0"/>
            <a:t>Uno a Uno</a:t>
          </a:r>
          <a:endParaRPr lang="es-CO" sz="1200" dirty="0"/>
        </a:p>
      </dgm:t>
    </dgm:pt>
    <dgm:pt modelId="{1260E7E5-057D-4D4D-9E5C-6078B14449E7}" type="parTrans" cxnId="{6F71699C-BBF6-458E-9517-75300814271E}">
      <dgm:prSet/>
      <dgm:spPr/>
      <dgm:t>
        <a:bodyPr/>
        <a:lstStyle/>
        <a:p>
          <a:endParaRPr lang="es-CO"/>
        </a:p>
      </dgm:t>
    </dgm:pt>
    <dgm:pt modelId="{29C1E473-491F-4025-90F6-ACC58A4E127A}" type="sibTrans" cxnId="{6F71699C-BBF6-458E-9517-75300814271E}">
      <dgm:prSet/>
      <dgm:spPr/>
      <dgm:t>
        <a:bodyPr/>
        <a:lstStyle/>
        <a:p>
          <a:endParaRPr lang="es-CO"/>
        </a:p>
      </dgm:t>
    </dgm:pt>
    <dgm:pt modelId="{D3B6D04D-C86D-468B-B99C-FC37F0B06EA2}">
      <dgm:prSet phldrT="[Texto]" custT="1"/>
      <dgm:spPr/>
      <dgm:t>
        <a:bodyPr/>
        <a:lstStyle/>
        <a:p>
          <a:r>
            <a:rPr lang="es-CO" sz="1200" dirty="0" smtClean="0"/>
            <a:t>Por Ordenamientos</a:t>
          </a:r>
          <a:endParaRPr lang="es-CO" sz="1200" dirty="0"/>
        </a:p>
      </dgm:t>
    </dgm:pt>
    <dgm:pt modelId="{6545EF58-5BCC-4E2E-80D3-19377CAC0658}" type="parTrans" cxnId="{9A8FEF4D-8952-40D8-BD91-691216985E0C}">
      <dgm:prSet/>
      <dgm:spPr/>
      <dgm:t>
        <a:bodyPr/>
        <a:lstStyle/>
        <a:p>
          <a:endParaRPr lang="es-CO"/>
        </a:p>
      </dgm:t>
    </dgm:pt>
    <dgm:pt modelId="{2C1CDF85-D846-48D8-B9B5-CC95BAC4FD60}" type="sibTrans" cxnId="{9A8FEF4D-8952-40D8-BD91-691216985E0C}">
      <dgm:prSet/>
      <dgm:spPr/>
      <dgm:t>
        <a:bodyPr/>
        <a:lstStyle/>
        <a:p>
          <a:endParaRPr lang="es-CO"/>
        </a:p>
      </dgm:t>
    </dgm:pt>
    <dgm:pt modelId="{ADEFEA4C-CC0E-4DEB-99A6-BF8CFB3C76EC}">
      <dgm:prSet phldrT="[Texto]"/>
      <dgm:spPr/>
      <dgm:t>
        <a:bodyPr/>
        <a:lstStyle/>
        <a:p>
          <a:r>
            <a:rPr lang="es-CO" b="0" dirty="0" smtClean="0">
              <a:solidFill>
                <a:schemeClr val="tx1"/>
              </a:solidFill>
            </a:rPr>
            <a:t>Periodos y Documentos</a:t>
          </a:r>
          <a:endParaRPr lang="es-CO" b="0" dirty="0">
            <a:solidFill>
              <a:schemeClr val="tx1"/>
            </a:solidFill>
          </a:endParaRPr>
        </a:p>
      </dgm:t>
    </dgm:pt>
    <dgm:pt modelId="{9030A19F-2648-414B-B464-DB1675576712}" type="parTrans" cxnId="{36B3ACCF-CB54-43F7-BA84-8869FA88E091}">
      <dgm:prSet/>
      <dgm:spPr/>
      <dgm:t>
        <a:bodyPr/>
        <a:lstStyle/>
        <a:p>
          <a:endParaRPr lang="es-CO"/>
        </a:p>
      </dgm:t>
    </dgm:pt>
    <dgm:pt modelId="{6A16E20F-8CFB-4BC9-88E3-2AA1C74D7C7C}" type="sibTrans" cxnId="{36B3ACCF-CB54-43F7-BA84-8869FA88E091}">
      <dgm:prSet/>
      <dgm:spPr/>
      <dgm:t>
        <a:bodyPr/>
        <a:lstStyle/>
        <a:p>
          <a:endParaRPr lang="es-CO"/>
        </a:p>
      </dgm:t>
    </dgm:pt>
    <dgm:pt modelId="{497F8AD5-BA66-4EAE-A488-FFA4CF41D2AE}">
      <dgm:prSet phldrT="[Texto]" custT="1"/>
      <dgm:spPr/>
      <dgm:t>
        <a:bodyPr/>
        <a:lstStyle/>
        <a:p>
          <a:r>
            <a:rPr lang="es-CO" sz="1200" dirty="0" smtClean="0"/>
            <a:t>Creación de periodos</a:t>
          </a:r>
          <a:endParaRPr lang="es-CO" sz="1200" dirty="0"/>
        </a:p>
      </dgm:t>
    </dgm:pt>
    <dgm:pt modelId="{D765E741-527E-4147-A096-22145A80DACC}" type="parTrans" cxnId="{BF1FA78E-72A3-42FC-A535-E9567137C8F0}">
      <dgm:prSet/>
      <dgm:spPr/>
      <dgm:t>
        <a:bodyPr/>
        <a:lstStyle/>
        <a:p>
          <a:endParaRPr lang="es-CO"/>
        </a:p>
      </dgm:t>
    </dgm:pt>
    <dgm:pt modelId="{F2A49755-0947-4D15-B5AF-144AD5D96A98}" type="sibTrans" cxnId="{BF1FA78E-72A3-42FC-A535-E9567137C8F0}">
      <dgm:prSet/>
      <dgm:spPr/>
      <dgm:t>
        <a:bodyPr/>
        <a:lstStyle/>
        <a:p>
          <a:endParaRPr lang="es-CO"/>
        </a:p>
      </dgm:t>
    </dgm:pt>
    <dgm:pt modelId="{69F8B297-9CDD-4CFE-BE28-C1BB43AA4C4C}">
      <dgm:prSet phldrT="[Texto]" custT="1"/>
      <dgm:spPr/>
      <dgm:t>
        <a:bodyPr/>
        <a:lstStyle/>
        <a:p>
          <a:r>
            <a:rPr lang="es-CO" sz="1200" dirty="0" smtClean="0"/>
            <a:t>Creación de documentos (Enterprise)</a:t>
          </a:r>
          <a:endParaRPr lang="es-CO" sz="1200" dirty="0"/>
        </a:p>
      </dgm:t>
    </dgm:pt>
    <dgm:pt modelId="{E24F9C23-8FF8-4D68-B92F-1AFFCD9815F0}" type="parTrans" cxnId="{CAB694B6-D9DD-4BEC-9C66-17FD4D61A596}">
      <dgm:prSet/>
      <dgm:spPr/>
      <dgm:t>
        <a:bodyPr/>
        <a:lstStyle/>
        <a:p>
          <a:endParaRPr lang="es-CO"/>
        </a:p>
      </dgm:t>
    </dgm:pt>
    <dgm:pt modelId="{2B0C056D-00E1-4135-A090-6A09545DCEF3}" type="sibTrans" cxnId="{CAB694B6-D9DD-4BEC-9C66-17FD4D61A596}">
      <dgm:prSet/>
      <dgm:spPr/>
      <dgm:t>
        <a:bodyPr/>
        <a:lstStyle/>
        <a:p>
          <a:endParaRPr lang="es-CO"/>
        </a:p>
      </dgm:t>
    </dgm:pt>
    <dgm:pt modelId="{778BEED9-363F-4435-9F3D-BC484CC4D516}" type="pres">
      <dgm:prSet presAssocID="{77FB6952-E985-4016-8FB1-065E92B8DB9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6DAB369C-5C4F-4BF2-8FFA-E76376805AF1}" type="pres">
      <dgm:prSet presAssocID="{84C48649-9CA8-4624-87EF-7BB595DFF305}" presName="composite" presStyleCnt="0"/>
      <dgm:spPr/>
    </dgm:pt>
    <dgm:pt modelId="{03A965F8-C8B8-4160-BB29-B00262E92D9F}" type="pres">
      <dgm:prSet presAssocID="{84C48649-9CA8-4624-87EF-7BB595DFF305}" presName="bentUpArrow1" presStyleLbl="alignImgPlace1" presStyleIdx="0" presStyleCnt="4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CO"/>
        </a:p>
      </dgm:t>
    </dgm:pt>
    <dgm:pt modelId="{B30C2CFE-4BF0-4CE5-9062-DA6958842A70}" type="pres">
      <dgm:prSet presAssocID="{84C48649-9CA8-4624-87EF-7BB595DFF305}" presName="ParentText" presStyleLbl="node1" presStyleIdx="0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2269E17-886F-4D7B-85EB-AC772114654D}" type="pres">
      <dgm:prSet presAssocID="{84C48649-9CA8-4624-87EF-7BB595DFF305}" presName="ChildText" presStyleLbl="revTx" presStyleIdx="0" presStyleCnt="5" custScaleX="190082" custLinFactNeighborX="59724" custLinFactNeighborY="68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DA6BF15-E217-4335-AC54-E60A1A9EFC5D}" type="pres">
      <dgm:prSet presAssocID="{477DECE0-AB5A-427C-93E8-9E8CCDB45BC6}" presName="sibTrans" presStyleCnt="0"/>
      <dgm:spPr/>
    </dgm:pt>
    <dgm:pt modelId="{C6321830-7171-450A-8A79-546C04716ECD}" type="pres">
      <dgm:prSet presAssocID="{ADEFEA4C-CC0E-4DEB-99A6-BF8CFB3C76EC}" presName="composite" presStyleCnt="0"/>
      <dgm:spPr/>
    </dgm:pt>
    <dgm:pt modelId="{647F6B0C-C152-438C-9A4C-44152DFA62C9}" type="pres">
      <dgm:prSet presAssocID="{ADEFEA4C-CC0E-4DEB-99A6-BF8CFB3C76EC}" presName="bentUpArrow1" presStyleLbl="alignImgPlace1" presStyleIdx="1" presStyleCnt="4"/>
      <dgm:spPr>
        <a:solidFill>
          <a:srgbClr val="C4F8EA"/>
        </a:solidFill>
      </dgm:spPr>
      <dgm:t>
        <a:bodyPr/>
        <a:lstStyle/>
        <a:p>
          <a:endParaRPr lang="es-CO"/>
        </a:p>
      </dgm:t>
    </dgm:pt>
    <dgm:pt modelId="{F3B25C75-7AFC-4D79-B798-D09304EF7E5F}" type="pres">
      <dgm:prSet presAssocID="{ADEFEA4C-CC0E-4DEB-99A6-BF8CFB3C76EC}" presName="ParentText" presStyleLbl="node1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286B655-0D50-4FAF-B8F1-DE849E3F1A64}" type="pres">
      <dgm:prSet presAssocID="{ADEFEA4C-CC0E-4DEB-99A6-BF8CFB3C76EC}" presName="ChildText" presStyleLbl="revTx" presStyleIdx="1" presStyleCnt="5" custScaleX="163797" custLinFactNeighborX="42899" custLinFactNeighborY="22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0415F28-9BD0-4AE9-9CD8-F3EBE592AB0D}" type="pres">
      <dgm:prSet presAssocID="{6A16E20F-8CFB-4BC9-88E3-2AA1C74D7C7C}" presName="sibTrans" presStyleCnt="0"/>
      <dgm:spPr/>
    </dgm:pt>
    <dgm:pt modelId="{81C01A62-7E80-47C1-B868-FB4D83CD38AB}" type="pres">
      <dgm:prSet presAssocID="{7960B0B8-1DB2-4BF7-B297-C2AD87A189E5}" presName="composite" presStyleCnt="0"/>
      <dgm:spPr/>
    </dgm:pt>
    <dgm:pt modelId="{6D8AB30E-CF3D-49E6-BEEC-9C7D21E63769}" type="pres">
      <dgm:prSet presAssocID="{7960B0B8-1DB2-4BF7-B297-C2AD87A189E5}" presName="bentUpArrow1" presStyleLbl="alignImgPlace1" presStyleIdx="2" presStyleCnt="4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s-CO"/>
        </a:p>
      </dgm:t>
    </dgm:pt>
    <dgm:pt modelId="{9005AFA2-3FB9-474D-B8E6-E08C07C5DF8D}" type="pres">
      <dgm:prSet presAssocID="{7960B0B8-1DB2-4BF7-B297-C2AD87A189E5}" presName="ParentText" presStyleLbl="node1" presStyleIdx="2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566C282-5E4D-475E-9019-A71EF6253794}" type="pres">
      <dgm:prSet presAssocID="{7960B0B8-1DB2-4BF7-B297-C2AD87A189E5}" presName="ChildText" presStyleLbl="revTx" presStyleIdx="2" presStyleCnt="5" custScaleX="246701" custLinFactNeighborX="87611" custLinFactNeighborY="611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5708047-50C4-4BD8-8DF8-8530E36DC30A}" type="pres">
      <dgm:prSet presAssocID="{CA07D441-E083-4055-A0CF-6F5F7DE57A6B}" presName="sibTrans" presStyleCnt="0"/>
      <dgm:spPr/>
    </dgm:pt>
    <dgm:pt modelId="{96C36197-B7A8-4E8C-B5C8-1E401FB52E01}" type="pres">
      <dgm:prSet presAssocID="{E9CDFB0B-A4C5-4741-97E3-0C744666BD1B}" presName="composite" presStyleCnt="0"/>
      <dgm:spPr/>
    </dgm:pt>
    <dgm:pt modelId="{418959DA-6E36-40B0-878F-FB9A5543618E}" type="pres">
      <dgm:prSet presAssocID="{E9CDFB0B-A4C5-4741-97E3-0C744666BD1B}" presName="bentUpArrow1" presStyleLbl="alignImgPlace1" presStyleIdx="3" presStyleCnt="4"/>
      <dgm:spPr>
        <a:solidFill>
          <a:srgbClr val="FFFFFF"/>
        </a:solidFill>
      </dgm:spPr>
      <dgm:t>
        <a:bodyPr/>
        <a:lstStyle/>
        <a:p>
          <a:endParaRPr lang="es-CO"/>
        </a:p>
      </dgm:t>
    </dgm:pt>
    <dgm:pt modelId="{DDC8BBDC-7A2F-4BD4-854F-5D52F881309A}" type="pres">
      <dgm:prSet presAssocID="{E9CDFB0B-A4C5-4741-97E3-0C744666BD1B}" presName="ParentText" presStyleLbl="node1" presStyleIdx="3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FE1773D-EFD9-46FA-8C96-E7C4094B9B84}" type="pres">
      <dgm:prSet presAssocID="{E9CDFB0B-A4C5-4741-97E3-0C744666BD1B}" presName="ChildText" presStyleLbl="revTx" presStyleIdx="3" presStyleCnt="5" custScaleX="171135" custLinFactNeighborX="46145" custLinFactNeighborY="10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159FF0A-E6C6-464C-8263-6158D6019007}" type="pres">
      <dgm:prSet presAssocID="{D32CBB03-5F5B-43FE-BF25-0D6E285B591D}" presName="sibTrans" presStyleCnt="0"/>
      <dgm:spPr/>
    </dgm:pt>
    <dgm:pt modelId="{CF7945FB-4BC4-46D1-AB6D-D4E2C4CB7BDD}" type="pres">
      <dgm:prSet presAssocID="{0B622D9F-FA56-4F8A-819D-022FB621E9AF}" presName="composite" presStyleCnt="0"/>
      <dgm:spPr/>
    </dgm:pt>
    <dgm:pt modelId="{039406DC-88F2-4911-87E0-4A58A9F00E38}" type="pres">
      <dgm:prSet presAssocID="{0B622D9F-FA56-4F8A-819D-022FB621E9AF}" presName="ParentText" presStyleLbl="node1" presStyleIdx="4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9927E0A-3901-4D67-B8FA-B8D123DDC43F}" type="pres">
      <dgm:prSet presAssocID="{0B622D9F-FA56-4F8A-819D-022FB621E9AF}" presName="FinalChildText" presStyleLbl="revTx" presStyleIdx="4" presStyleCnt="5" custScaleX="149881" custLinFactNeighborX="29787" custLinFactNeighborY="-40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136AAEBB-6A94-4C23-9A5D-3D5B4E32B49C}" type="presOf" srcId="{800EEA5A-0645-4C18-94F2-F040F45AAD1B}" destId="{4566C282-5E4D-475E-9019-A71EF6253794}" srcOrd="0" destOrd="2" presId="urn:microsoft.com/office/officeart/2005/8/layout/StepDownProcess"/>
    <dgm:cxn modelId="{24FFF3BF-5B92-4DF2-A107-6B95BC1F2B2A}" type="presOf" srcId="{9ABED627-A54F-4490-9A9C-DAF8E4988341}" destId="{D2269E17-886F-4D7B-85EB-AC772114654D}" srcOrd="0" destOrd="2" presId="urn:microsoft.com/office/officeart/2005/8/layout/StepDownProcess"/>
    <dgm:cxn modelId="{37248666-5802-48B8-B56C-F404E362C667}" srcId="{7960B0B8-1DB2-4BF7-B297-C2AD87A189E5}" destId="{7F38FDAA-7E28-456A-BA03-A1F958E17336}" srcOrd="1" destOrd="0" parTransId="{0143D0EA-DA9E-477F-9556-A0A77CF1C3A6}" sibTransId="{6A68A27E-FF9F-4598-9594-35A09742AD40}"/>
    <dgm:cxn modelId="{4356EFD0-54FD-4FF6-A109-3FD9F28CBE86}" srcId="{77FB6952-E985-4016-8FB1-065E92B8DB9C}" destId="{84C48649-9CA8-4624-87EF-7BB595DFF305}" srcOrd="0" destOrd="0" parTransId="{E96DFBB4-FFDC-43CE-8390-8C31DF27821A}" sibTransId="{477DECE0-AB5A-427C-93E8-9E8CCDB45BC6}"/>
    <dgm:cxn modelId="{7E78C5C8-4460-4795-94D5-FA1C111418D9}" srcId="{7960B0B8-1DB2-4BF7-B297-C2AD87A189E5}" destId="{AEDD9527-9998-48AB-A723-BB5B3D0C2776}" srcOrd="3" destOrd="0" parTransId="{7945D373-30B2-4DB2-9746-44D246C7E33E}" sibTransId="{C48A0684-370F-48BD-A02A-AA4498B5303F}"/>
    <dgm:cxn modelId="{AF3CD2AE-D397-45E2-B8E1-DD40529FFD66}" srcId="{84C48649-9CA8-4624-87EF-7BB595DFF305}" destId="{3D330BFB-B7EB-4931-81D5-F11068B373A2}" srcOrd="1" destOrd="0" parTransId="{06EEAA96-4E25-4591-95A9-0D53E48184E5}" sibTransId="{AB2A104B-0E7B-498A-A42C-2E0D835A86A0}"/>
    <dgm:cxn modelId="{690112F6-7E66-453D-A7D8-E05A2E5A7DDB}" type="presOf" srcId="{3CA785D7-AE90-4F80-8D85-9A4B0E72745A}" destId="{F9927E0A-3901-4D67-B8FA-B8D123DDC43F}" srcOrd="0" destOrd="0" presId="urn:microsoft.com/office/officeart/2005/8/layout/StepDownProcess"/>
    <dgm:cxn modelId="{1468FD9E-C8F9-4C40-8B8D-FB0C79C5191D}" srcId="{7960B0B8-1DB2-4BF7-B297-C2AD87A189E5}" destId="{FB18B443-A06C-4681-BA8D-30BA34EFAFA0}" srcOrd="0" destOrd="0" parTransId="{66A38E70-F79D-4785-B4EA-AF3893EA9C36}" sibTransId="{A42C65CF-30B9-4331-8FF8-0BE1FA45B4CD}"/>
    <dgm:cxn modelId="{C18C0A29-D79C-4D1E-8A14-CEE331EAF143}" type="presOf" srcId="{0B622D9F-FA56-4F8A-819D-022FB621E9AF}" destId="{039406DC-88F2-4911-87E0-4A58A9F00E38}" srcOrd="0" destOrd="0" presId="urn:microsoft.com/office/officeart/2005/8/layout/StepDownProcess"/>
    <dgm:cxn modelId="{6F71699C-BBF6-458E-9517-75300814271E}" srcId="{0B622D9F-FA56-4F8A-819D-022FB621E9AF}" destId="{3CA785D7-AE90-4F80-8D85-9A4B0E72745A}" srcOrd="0" destOrd="0" parTransId="{1260E7E5-057D-4D4D-9E5C-6078B14449E7}" sibTransId="{29C1E473-491F-4025-90F6-ACC58A4E127A}"/>
    <dgm:cxn modelId="{55D07861-DE6A-485F-B6A5-2F8F414DBCB4}" srcId="{E9CDFB0B-A4C5-4741-97E3-0C744666BD1B}" destId="{197F681C-F32B-401B-ABC8-C0BF82071976}" srcOrd="1" destOrd="0" parTransId="{28A3BF60-3D7B-4859-932F-7E5EC2A27D41}" sibTransId="{1FC24297-6ECB-4030-92FB-B1A1F81B1BB6}"/>
    <dgm:cxn modelId="{F01174A0-3E38-4069-8FC8-39B4DA173DB1}" type="presOf" srcId="{7960B0B8-1DB2-4BF7-B297-C2AD87A189E5}" destId="{9005AFA2-3FB9-474D-B8E6-E08C07C5DF8D}" srcOrd="0" destOrd="0" presId="urn:microsoft.com/office/officeart/2005/8/layout/StepDownProcess"/>
    <dgm:cxn modelId="{1A9B8544-42BB-47B7-B938-ACCC94C2D588}" type="presOf" srcId="{D3B6D04D-C86D-468B-B99C-FC37F0B06EA2}" destId="{F9927E0A-3901-4D67-B8FA-B8D123DDC43F}" srcOrd="0" destOrd="1" presId="urn:microsoft.com/office/officeart/2005/8/layout/StepDownProcess"/>
    <dgm:cxn modelId="{6FD5318B-FAC1-46D7-BE2D-55EA92F5879F}" type="presOf" srcId="{AEDD9527-9998-48AB-A723-BB5B3D0C2776}" destId="{4566C282-5E4D-475E-9019-A71EF6253794}" srcOrd="0" destOrd="3" presId="urn:microsoft.com/office/officeart/2005/8/layout/StepDownProcess"/>
    <dgm:cxn modelId="{C6E8BB6D-0398-4F1D-9ED5-72C16D77806D}" type="presOf" srcId="{3D330BFB-B7EB-4931-81D5-F11068B373A2}" destId="{D2269E17-886F-4D7B-85EB-AC772114654D}" srcOrd="0" destOrd="1" presId="urn:microsoft.com/office/officeart/2005/8/layout/StepDownProcess"/>
    <dgm:cxn modelId="{0B6C3E9F-0392-4A64-86DE-4C5CFC728C25}" type="presOf" srcId="{497F8AD5-BA66-4EAE-A488-FFA4CF41D2AE}" destId="{2286B655-0D50-4FAF-B8F1-DE849E3F1A64}" srcOrd="0" destOrd="0" presId="urn:microsoft.com/office/officeart/2005/8/layout/StepDownProcess"/>
    <dgm:cxn modelId="{AE1BFEA0-8D6B-432E-AC16-03A5116CA6AF}" srcId="{84C48649-9CA8-4624-87EF-7BB595DFF305}" destId="{9ABED627-A54F-4490-9A9C-DAF8E4988341}" srcOrd="2" destOrd="0" parTransId="{18AFB708-6084-4185-B358-70FEFF9BADDE}" sibTransId="{EB3EF7CE-AE75-47A8-8354-217CABEA3A26}"/>
    <dgm:cxn modelId="{C6C17764-F888-48D0-BF61-CF207EDD12F7}" type="presOf" srcId="{E9CDFB0B-A4C5-4741-97E3-0C744666BD1B}" destId="{DDC8BBDC-7A2F-4BD4-854F-5D52F881309A}" srcOrd="0" destOrd="0" presId="urn:microsoft.com/office/officeart/2005/8/layout/StepDownProcess"/>
    <dgm:cxn modelId="{9DC1A668-F1D5-43DD-9648-90FD50BBB933}" type="presOf" srcId="{69F8B297-9CDD-4CFE-BE28-C1BB43AA4C4C}" destId="{2286B655-0D50-4FAF-B8F1-DE849E3F1A64}" srcOrd="0" destOrd="1" presId="urn:microsoft.com/office/officeart/2005/8/layout/StepDownProcess"/>
    <dgm:cxn modelId="{F2082470-85B2-487A-A94B-047C5BAFE591}" srcId="{E9CDFB0B-A4C5-4741-97E3-0C744666BD1B}" destId="{C4F817CD-3063-4DD3-BF30-B733690BFBAE}" srcOrd="0" destOrd="0" parTransId="{DBB16BA5-F22B-4591-8230-B46BE0643532}" sibTransId="{41F143C5-42E0-453F-9F9A-EB9902A9C498}"/>
    <dgm:cxn modelId="{9C4B7046-EE79-4186-901A-663598917017}" type="presOf" srcId="{7F38FDAA-7E28-456A-BA03-A1F958E17336}" destId="{4566C282-5E4D-475E-9019-A71EF6253794}" srcOrd="0" destOrd="1" presId="urn:microsoft.com/office/officeart/2005/8/layout/StepDownProcess"/>
    <dgm:cxn modelId="{70500FB1-9C1A-41D6-9225-D75A106535D3}" srcId="{84C48649-9CA8-4624-87EF-7BB595DFF305}" destId="{3C793ACD-34A1-4382-8553-6E0DDECB9B7F}" srcOrd="0" destOrd="0" parTransId="{027098CF-2597-499D-8C70-FD854F41BDE2}" sibTransId="{BAD804F6-6CEE-4A98-ACF9-B490E05436A1}"/>
    <dgm:cxn modelId="{BF1FA78E-72A3-42FC-A535-E9567137C8F0}" srcId="{ADEFEA4C-CC0E-4DEB-99A6-BF8CFB3C76EC}" destId="{497F8AD5-BA66-4EAE-A488-FFA4CF41D2AE}" srcOrd="0" destOrd="0" parTransId="{D765E741-527E-4147-A096-22145A80DACC}" sibTransId="{F2A49755-0947-4D15-B5AF-144AD5D96A98}"/>
    <dgm:cxn modelId="{585E4D8E-713D-4806-9706-AE1B5A462541}" srcId="{77FB6952-E985-4016-8FB1-065E92B8DB9C}" destId="{0B622D9F-FA56-4F8A-819D-022FB621E9AF}" srcOrd="4" destOrd="0" parTransId="{D5925BEF-0929-4A14-A5F2-62F17820AC58}" sibTransId="{FB244B9F-60B5-4426-AAC5-03F7F22D26A9}"/>
    <dgm:cxn modelId="{88B597F5-9256-490B-AEB2-8DF8BEE6DE64}" type="presOf" srcId="{77FB6952-E985-4016-8FB1-065E92B8DB9C}" destId="{778BEED9-363F-4435-9F3D-BC484CC4D516}" srcOrd="0" destOrd="0" presId="urn:microsoft.com/office/officeart/2005/8/layout/StepDownProcess"/>
    <dgm:cxn modelId="{9A8FEF4D-8952-40D8-BD91-691216985E0C}" srcId="{0B622D9F-FA56-4F8A-819D-022FB621E9AF}" destId="{D3B6D04D-C86D-468B-B99C-FC37F0B06EA2}" srcOrd="1" destOrd="0" parTransId="{6545EF58-5BCC-4E2E-80D3-19377CAC0658}" sibTransId="{2C1CDF85-D846-48D8-B9B5-CC95BAC4FD60}"/>
    <dgm:cxn modelId="{570C5B8D-204C-4DEF-8D32-7479AA15FEE2}" type="presOf" srcId="{FB18B443-A06C-4681-BA8D-30BA34EFAFA0}" destId="{4566C282-5E4D-475E-9019-A71EF6253794}" srcOrd="0" destOrd="0" presId="urn:microsoft.com/office/officeart/2005/8/layout/StepDownProcess"/>
    <dgm:cxn modelId="{8FA7E81A-CAA7-48D9-80AA-B6006DC42B37}" srcId="{77FB6952-E985-4016-8FB1-065E92B8DB9C}" destId="{7960B0B8-1DB2-4BF7-B297-C2AD87A189E5}" srcOrd="2" destOrd="0" parTransId="{B6A92DDD-3CC0-46EC-AD3C-C435840A255A}" sibTransId="{CA07D441-E083-4055-A0CF-6F5F7DE57A6B}"/>
    <dgm:cxn modelId="{F1685FD2-1F04-40FC-BE17-5B8647530997}" srcId="{7960B0B8-1DB2-4BF7-B297-C2AD87A189E5}" destId="{800EEA5A-0645-4C18-94F2-F040F45AAD1B}" srcOrd="2" destOrd="0" parTransId="{F63E4658-7D4A-4795-A6A4-D5D16D6D2F9B}" sibTransId="{4606323A-D953-43FA-98AC-E1AE30298375}"/>
    <dgm:cxn modelId="{36B3ACCF-CB54-43F7-BA84-8869FA88E091}" srcId="{77FB6952-E985-4016-8FB1-065E92B8DB9C}" destId="{ADEFEA4C-CC0E-4DEB-99A6-BF8CFB3C76EC}" srcOrd="1" destOrd="0" parTransId="{9030A19F-2648-414B-B464-DB1675576712}" sibTransId="{6A16E20F-8CFB-4BC9-88E3-2AA1C74D7C7C}"/>
    <dgm:cxn modelId="{C5E07AFB-90E2-492E-B72C-11B3CB82D8D9}" type="presOf" srcId="{197F681C-F32B-401B-ABC8-C0BF82071976}" destId="{6FE1773D-EFD9-46FA-8C96-E7C4094B9B84}" srcOrd="0" destOrd="1" presId="urn:microsoft.com/office/officeart/2005/8/layout/StepDownProcess"/>
    <dgm:cxn modelId="{7046D638-9BEC-47D1-931B-A9D1A89E981B}" type="presOf" srcId="{C4F817CD-3063-4DD3-BF30-B733690BFBAE}" destId="{6FE1773D-EFD9-46FA-8C96-E7C4094B9B84}" srcOrd="0" destOrd="0" presId="urn:microsoft.com/office/officeart/2005/8/layout/StepDownProcess"/>
    <dgm:cxn modelId="{4C79F05C-1B5F-4A0E-915F-56392B56116C}" type="presOf" srcId="{3C793ACD-34A1-4382-8553-6E0DDECB9B7F}" destId="{D2269E17-886F-4D7B-85EB-AC772114654D}" srcOrd="0" destOrd="0" presId="urn:microsoft.com/office/officeart/2005/8/layout/StepDownProcess"/>
    <dgm:cxn modelId="{CAB694B6-D9DD-4BEC-9C66-17FD4D61A596}" srcId="{ADEFEA4C-CC0E-4DEB-99A6-BF8CFB3C76EC}" destId="{69F8B297-9CDD-4CFE-BE28-C1BB43AA4C4C}" srcOrd="1" destOrd="0" parTransId="{E24F9C23-8FF8-4D68-B92F-1AFFCD9815F0}" sibTransId="{2B0C056D-00E1-4135-A090-6A09545DCEF3}"/>
    <dgm:cxn modelId="{036F038C-6C78-49A5-BA8F-9243638B62CF}" srcId="{77FB6952-E985-4016-8FB1-065E92B8DB9C}" destId="{E9CDFB0B-A4C5-4741-97E3-0C744666BD1B}" srcOrd="3" destOrd="0" parTransId="{39F04C70-F814-46B3-B704-81A213A06902}" sibTransId="{D32CBB03-5F5B-43FE-BF25-0D6E285B591D}"/>
    <dgm:cxn modelId="{B967E538-4E87-4218-9EF9-D959BBC1CE2A}" type="presOf" srcId="{ADEFEA4C-CC0E-4DEB-99A6-BF8CFB3C76EC}" destId="{F3B25C75-7AFC-4D79-B798-D09304EF7E5F}" srcOrd="0" destOrd="0" presId="urn:microsoft.com/office/officeart/2005/8/layout/StepDownProcess"/>
    <dgm:cxn modelId="{2B5354F7-96D8-4E16-B9A5-1A2C95A02D7A}" type="presOf" srcId="{84C48649-9CA8-4624-87EF-7BB595DFF305}" destId="{B30C2CFE-4BF0-4CE5-9062-DA6958842A70}" srcOrd="0" destOrd="0" presId="urn:microsoft.com/office/officeart/2005/8/layout/StepDownProcess"/>
    <dgm:cxn modelId="{73A911E4-81C8-4CCC-8265-B6732C0F736E}" type="presParOf" srcId="{778BEED9-363F-4435-9F3D-BC484CC4D516}" destId="{6DAB369C-5C4F-4BF2-8FFA-E76376805AF1}" srcOrd="0" destOrd="0" presId="urn:microsoft.com/office/officeart/2005/8/layout/StepDownProcess"/>
    <dgm:cxn modelId="{4E2509DD-DDC1-41B2-BD10-E9536D440927}" type="presParOf" srcId="{6DAB369C-5C4F-4BF2-8FFA-E76376805AF1}" destId="{03A965F8-C8B8-4160-BB29-B00262E92D9F}" srcOrd="0" destOrd="0" presId="urn:microsoft.com/office/officeart/2005/8/layout/StepDownProcess"/>
    <dgm:cxn modelId="{C51A119C-BFC9-497C-88D4-74B358BE5E52}" type="presParOf" srcId="{6DAB369C-5C4F-4BF2-8FFA-E76376805AF1}" destId="{B30C2CFE-4BF0-4CE5-9062-DA6958842A70}" srcOrd="1" destOrd="0" presId="urn:microsoft.com/office/officeart/2005/8/layout/StepDownProcess"/>
    <dgm:cxn modelId="{3555F274-DF0F-4FC6-861D-A39B5ECFBCF9}" type="presParOf" srcId="{6DAB369C-5C4F-4BF2-8FFA-E76376805AF1}" destId="{D2269E17-886F-4D7B-85EB-AC772114654D}" srcOrd="2" destOrd="0" presId="urn:microsoft.com/office/officeart/2005/8/layout/StepDownProcess"/>
    <dgm:cxn modelId="{37820822-DC91-4801-BB80-99A81E0C9583}" type="presParOf" srcId="{778BEED9-363F-4435-9F3D-BC484CC4D516}" destId="{5DA6BF15-E217-4335-AC54-E60A1A9EFC5D}" srcOrd="1" destOrd="0" presId="urn:microsoft.com/office/officeart/2005/8/layout/StepDownProcess"/>
    <dgm:cxn modelId="{17C9B664-557C-4289-8DB4-455174F8E276}" type="presParOf" srcId="{778BEED9-363F-4435-9F3D-BC484CC4D516}" destId="{C6321830-7171-450A-8A79-546C04716ECD}" srcOrd="2" destOrd="0" presId="urn:microsoft.com/office/officeart/2005/8/layout/StepDownProcess"/>
    <dgm:cxn modelId="{DACE86ED-08FF-40F3-9826-E1F00385DA19}" type="presParOf" srcId="{C6321830-7171-450A-8A79-546C04716ECD}" destId="{647F6B0C-C152-438C-9A4C-44152DFA62C9}" srcOrd="0" destOrd="0" presId="urn:microsoft.com/office/officeart/2005/8/layout/StepDownProcess"/>
    <dgm:cxn modelId="{63676C0D-1D4E-4327-9391-C0991FDD5EA0}" type="presParOf" srcId="{C6321830-7171-450A-8A79-546C04716ECD}" destId="{F3B25C75-7AFC-4D79-B798-D09304EF7E5F}" srcOrd="1" destOrd="0" presId="urn:microsoft.com/office/officeart/2005/8/layout/StepDownProcess"/>
    <dgm:cxn modelId="{F75BC9B8-5A80-466F-99A1-A0300EFDA532}" type="presParOf" srcId="{C6321830-7171-450A-8A79-546C04716ECD}" destId="{2286B655-0D50-4FAF-B8F1-DE849E3F1A64}" srcOrd="2" destOrd="0" presId="urn:microsoft.com/office/officeart/2005/8/layout/StepDownProcess"/>
    <dgm:cxn modelId="{AB7A7704-84C9-4C8D-BA36-B80CA553A05C}" type="presParOf" srcId="{778BEED9-363F-4435-9F3D-BC484CC4D516}" destId="{30415F28-9BD0-4AE9-9CD8-F3EBE592AB0D}" srcOrd="3" destOrd="0" presId="urn:microsoft.com/office/officeart/2005/8/layout/StepDownProcess"/>
    <dgm:cxn modelId="{DE5721E1-6282-4793-A059-5B3DCB00D4F8}" type="presParOf" srcId="{778BEED9-363F-4435-9F3D-BC484CC4D516}" destId="{81C01A62-7E80-47C1-B868-FB4D83CD38AB}" srcOrd="4" destOrd="0" presId="urn:microsoft.com/office/officeart/2005/8/layout/StepDownProcess"/>
    <dgm:cxn modelId="{DC7FF3CC-B5DD-4C31-831D-A789D08757E7}" type="presParOf" srcId="{81C01A62-7E80-47C1-B868-FB4D83CD38AB}" destId="{6D8AB30E-CF3D-49E6-BEEC-9C7D21E63769}" srcOrd="0" destOrd="0" presId="urn:microsoft.com/office/officeart/2005/8/layout/StepDownProcess"/>
    <dgm:cxn modelId="{8985EBB3-0E0D-469A-9D65-792F99BCDCEE}" type="presParOf" srcId="{81C01A62-7E80-47C1-B868-FB4D83CD38AB}" destId="{9005AFA2-3FB9-474D-B8E6-E08C07C5DF8D}" srcOrd="1" destOrd="0" presId="urn:microsoft.com/office/officeart/2005/8/layout/StepDownProcess"/>
    <dgm:cxn modelId="{4F951C5F-6D25-478F-A2CA-E3741C9F2BC9}" type="presParOf" srcId="{81C01A62-7E80-47C1-B868-FB4D83CD38AB}" destId="{4566C282-5E4D-475E-9019-A71EF6253794}" srcOrd="2" destOrd="0" presId="urn:microsoft.com/office/officeart/2005/8/layout/StepDownProcess"/>
    <dgm:cxn modelId="{C00953B8-5B27-4BC8-9337-1602C940C024}" type="presParOf" srcId="{778BEED9-363F-4435-9F3D-BC484CC4D516}" destId="{55708047-50C4-4BD8-8DF8-8530E36DC30A}" srcOrd="5" destOrd="0" presId="urn:microsoft.com/office/officeart/2005/8/layout/StepDownProcess"/>
    <dgm:cxn modelId="{7E014AB5-3CC4-40EB-B02E-19B1BEB9C038}" type="presParOf" srcId="{778BEED9-363F-4435-9F3D-BC484CC4D516}" destId="{96C36197-B7A8-4E8C-B5C8-1E401FB52E01}" srcOrd="6" destOrd="0" presId="urn:microsoft.com/office/officeart/2005/8/layout/StepDownProcess"/>
    <dgm:cxn modelId="{8587E3CA-00DD-405B-BBA9-8F77EB90AF2D}" type="presParOf" srcId="{96C36197-B7A8-4E8C-B5C8-1E401FB52E01}" destId="{418959DA-6E36-40B0-878F-FB9A5543618E}" srcOrd="0" destOrd="0" presId="urn:microsoft.com/office/officeart/2005/8/layout/StepDownProcess"/>
    <dgm:cxn modelId="{CE3F71F2-8E12-40FE-9C30-450D55966272}" type="presParOf" srcId="{96C36197-B7A8-4E8C-B5C8-1E401FB52E01}" destId="{DDC8BBDC-7A2F-4BD4-854F-5D52F881309A}" srcOrd="1" destOrd="0" presId="urn:microsoft.com/office/officeart/2005/8/layout/StepDownProcess"/>
    <dgm:cxn modelId="{112423F1-DE75-4E46-BCDF-AE2740A2CA00}" type="presParOf" srcId="{96C36197-B7A8-4E8C-B5C8-1E401FB52E01}" destId="{6FE1773D-EFD9-46FA-8C96-E7C4094B9B84}" srcOrd="2" destOrd="0" presId="urn:microsoft.com/office/officeart/2005/8/layout/StepDownProcess"/>
    <dgm:cxn modelId="{8D5D31A1-C911-4844-9B88-AA6B350ACBB0}" type="presParOf" srcId="{778BEED9-363F-4435-9F3D-BC484CC4D516}" destId="{5159FF0A-E6C6-464C-8263-6158D6019007}" srcOrd="7" destOrd="0" presId="urn:microsoft.com/office/officeart/2005/8/layout/StepDownProcess"/>
    <dgm:cxn modelId="{8D3D4C70-87A4-497D-B794-232DBED8C2CE}" type="presParOf" srcId="{778BEED9-363F-4435-9F3D-BC484CC4D516}" destId="{CF7945FB-4BC4-46D1-AB6D-D4E2C4CB7BDD}" srcOrd="8" destOrd="0" presId="urn:microsoft.com/office/officeart/2005/8/layout/StepDownProcess"/>
    <dgm:cxn modelId="{E416C093-E437-4527-8260-B14B1CECB392}" type="presParOf" srcId="{CF7945FB-4BC4-46D1-AB6D-D4E2C4CB7BDD}" destId="{039406DC-88F2-4911-87E0-4A58A9F00E38}" srcOrd="0" destOrd="0" presId="urn:microsoft.com/office/officeart/2005/8/layout/StepDownProcess"/>
    <dgm:cxn modelId="{ACDAA4F8-7F5F-4FDF-A376-936AD9442F31}" type="presParOf" srcId="{CF7945FB-4BC4-46D1-AB6D-D4E2C4CB7BDD}" destId="{F9927E0A-3901-4D67-B8FA-B8D123DDC43F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8D77F3C-07B5-43A1-B4B0-647796A4C7ED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FE2968BE-FA90-4BBD-9EBC-72641AA22846}">
      <dgm:prSet phldrT="[Texto]"/>
      <dgm:spPr/>
      <dgm:t>
        <a:bodyPr/>
        <a:lstStyle/>
        <a:p>
          <a:r>
            <a:rPr lang="es-CO" dirty="0" smtClean="0"/>
            <a:t>SALDOS INICIALES DE CONSOLIDACION</a:t>
          </a:r>
          <a:endParaRPr lang="es-CO" dirty="0"/>
        </a:p>
      </dgm:t>
    </dgm:pt>
    <dgm:pt modelId="{B967B0FC-04CF-4BB3-BF6D-4B0C0E1AD83B}" type="parTrans" cxnId="{F258B4F6-F87A-4407-BAB1-9A6D8E3D8F32}">
      <dgm:prSet/>
      <dgm:spPr/>
      <dgm:t>
        <a:bodyPr/>
        <a:lstStyle/>
        <a:p>
          <a:endParaRPr lang="es-CO"/>
        </a:p>
      </dgm:t>
    </dgm:pt>
    <dgm:pt modelId="{4446E326-FDE4-4D5F-A208-6FCCBF7AC6AF}" type="sibTrans" cxnId="{F258B4F6-F87A-4407-BAB1-9A6D8E3D8F32}">
      <dgm:prSet/>
      <dgm:spPr/>
      <dgm:t>
        <a:bodyPr/>
        <a:lstStyle/>
        <a:p>
          <a:endParaRPr lang="es-CO"/>
        </a:p>
      </dgm:t>
    </dgm:pt>
    <dgm:pt modelId="{FD1C961A-AF09-449C-A653-BAF64558FC51}">
      <dgm:prSet phldrT="[Texto]"/>
      <dgm:spPr/>
      <dgm:t>
        <a:bodyPr/>
        <a:lstStyle/>
        <a:p>
          <a:r>
            <a:rPr lang="es-CO" dirty="0" smtClean="0"/>
            <a:t>Se debe registrar por una única vez, los saldos provisionados y/o consolidados por cada tercero</a:t>
          </a:r>
          <a:endParaRPr lang="es-CO" dirty="0"/>
        </a:p>
      </dgm:t>
    </dgm:pt>
    <dgm:pt modelId="{2C4539F5-BF96-446A-9F2C-A8AD5699AE3B}" type="parTrans" cxnId="{1425F7AB-7306-4F48-90D4-84DFC9ACFB0F}">
      <dgm:prSet/>
      <dgm:spPr/>
      <dgm:t>
        <a:bodyPr/>
        <a:lstStyle/>
        <a:p>
          <a:endParaRPr lang="es-CO"/>
        </a:p>
      </dgm:t>
    </dgm:pt>
    <dgm:pt modelId="{BFEB2600-E52B-4A25-9644-D41B67D743D4}" type="sibTrans" cxnId="{1425F7AB-7306-4F48-90D4-84DFC9ACFB0F}">
      <dgm:prSet/>
      <dgm:spPr/>
      <dgm:t>
        <a:bodyPr/>
        <a:lstStyle/>
        <a:p>
          <a:endParaRPr lang="es-CO"/>
        </a:p>
      </dgm:t>
    </dgm:pt>
    <dgm:pt modelId="{7FDC7C8D-1D6E-49DC-A64A-FA2F0FAE9633}">
      <dgm:prSet phldrT="[Texto]"/>
      <dgm:spPr/>
      <dgm:t>
        <a:bodyPr/>
        <a:lstStyle/>
        <a:p>
          <a:r>
            <a:rPr lang="es-CO" dirty="0" smtClean="0"/>
            <a:t>NOMINA LIQUIDADA AL FINAL DEL MES</a:t>
          </a:r>
          <a:endParaRPr lang="es-CO" dirty="0"/>
        </a:p>
      </dgm:t>
    </dgm:pt>
    <dgm:pt modelId="{DF0282C0-F1DE-4260-872C-A31D5EA1E0FC}" type="parTrans" cxnId="{61B0964F-B091-4CB3-9720-D910FA85C5B7}">
      <dgm:prSet/>
      <dgm:spPr/>
      <dgm:t>
        <a:bodyPr/>
        <a:lstStyle/>
        <a:p>
          <a:endParaRPr lang="es-CO"/>
        </a:p>
      </dgm:t>
    </dgm:pt>
    <dgm:pt modelId="{04DF7979-9DF6-4274-9829-FBA5AE1461D4}" type="sibTrans" cxnId="{61B0964F-B091-4CB3-9720-D910FA85C5B7}">
      <dgm:prSet/>
      <dgm:spPr/>
      <dgm:t>
        <a:bodyPr/>
        <a:lstStyle/>
        <a:p>
          <a:endParaRPr lang="es-CO"/>
        </a:p>
      </dgm:t>
    </dgm:pt>
    <dgm:pt modelId="{4A2F5284-C544-455F-964C-304AA45C2E89}">
      <dgm:prSet phldrT="[Texto]"/>
      <dgm:spPr/>
      <dgm:t>
        <a:bodyPr/>
        <a:lstStyle/>
        <a:p>
          <a:r>
            <a:rPr lang="es-CO" dirty="0" smtClean="0"/>
            <a:t>Se revisa que estén terminadas todas las transacciones del mes</a:t>
          </a:r>
          <a:endParaRPr lang="es-CO" dirty="0"/>
        </a:p>
      </dgm:t>
    </dgm:pt>
    <dgm:pt modelId="{92F3AABB-1D9A-43A4-9D1D-609E0E2DADC3}" type="parTrans" cxnId="{3A6B7EF9-8BF4-42E8-BBCC-291A3EAF8616}">
      <dgm:prSet/>
      <dgm:spPr/>
      <dgm:t>
        <a:bodyPr/>
        <a:lstStyle/>
        <a:p>
          <a:endParaRPr lang="es-CO"/>
        </a:p>
      </dgm:t>
    </dgm:pt>
    <dgm:pt modelId="{48154488-1A5D-4DC8-8B3B-2400AFED3C41}" type="sibTrans" cxnId="{3A6B7EF9-8BF4-42E8-BBCC-291A3EAF8616}">
      <dgm:prSet/>
      <dgm:spPr/>
      <dgm:t>
        <a:bodyPr/>
        <a:lstStyle/>
        <a:p>
          <a:endParaRPr lang="es-CO"/>
        </a:p>
      </dgm:t>
    </dgm:pt>
    <dgm:pt modelId="{82727127-89FB-46C5-8725-7E9E9BA00B64}">
      <dgm:prSet phldrT="[Texto]"/>
      <dgm:spPr/>
      <dgm:t>
        <a:bodyPr/>
        <a:lstStyle/>
        <a:p>
          <a:r>
            <a:rPr lang="es-CO" dirty="0" smtClean="0"/>
            <a:t>PROCESO DE CONSOLIDACION</a:t>
          </a:r>
          <a:endParaRPr lang="es-CO" dirty="0"/>
        </a:p>
      </dgm:t>
    </dgm:pt>
    <dgm:pt modelId="{EAE4A3EF-9E16-4926-8D51-F63469B5C75C}" type="parTrans" cxnId="{9A5AB1A7-416A-4AFD-8695-B8D62EB37481}">
      <dgm:prSet/>
      <dgm:spPr/>
      <dgm:t>
        <a:bodyPr/>
        <a:lstStyle/>
        <a:p>
          <a:endParaRPr lang="es-CO"/>
        </a:p>
      </dgm:t>
    </dgm:pt>
    <dgm:pt modelId="{6374D24C-2084-45A0-A9EE-F02206AF703F}" type="sibTrans" cxnId="{9A5AB1A7-416A-4AFD-8695-B8D62EB37481}">
      <dgm:prSet/>
      <dgm:spPr/>
      <dgm:t>
        <a:bodyPr/>
        <a:lstStyle/>
        <a:p>
          <a:endParaRPr lang="es-CO"/>
        </a:p>
      </dgm:t>
    </dgm:pt>
    <dgm:pt modelId="{0B140607-6850-4535-9FF2-B0959B30010C}">
      <dgm:prSet phldrT="[Texto]"/>
      <dgm:spPr/>
      <dgm:t>
        <a:bodyPr/>
        <a:lstStyle/>
        <a:p>
          <a:r>
            <a:rPr lang="es-CO" dirty="0" smtClean="0"/>
            <a:t>Se ejecuta el proceso de consolidación </a:t>
          </a:r>
          <a:endParaRPr lang="es-CO" dirty="0"/>
        </a:p>
      </dgm:t>
    </dgm:pt>
    <dgm:pt modelId="{F2069B6A-4496-4D36-8693-D8CE5C07D083}" type="parTrans" cxnId="{A48D5C54-74A9-411D-A323-97B854229FAF}">
      <dgm:prSet/>
      <dgm:spPr/>
      <dgm:t>
        <a:bodyPr/>
        <a:lstStyle/>
        <a:p>
          <a:endParaRPr lang="es-CO"/>
        </a:p>
      </dgm:t>
    </dgm:pt>
    <dgm:pt modelId="{AFA818F4-590B-4524-B14F-EF2B6B393999}" type="sibTrans" cxnId="{A48D5C54-74A9-411D-A323-97B854229FAF}">
      <dgm:prSet/>
      <dgm:spPr/>
      <dgm:t>
        <a:bodyPr/>
        <a:lstStyle/>
        <a:p>
          <a:endParaRPr lang="es-CO"/>
        </a:p>
      </dgm:t>
    </dgm:pt>
    <dgm:pt modelId="{44D944D5-5365-434D-B343-72F298BF7886}">
      <dgm:prSet phldrT="[Texto]"/>
      <dgm:spPr/>
      <dgm:t>
        <a:bodyPr/>
        <a:lstStyle/>
        <a:p>
          <a:r>
            <a:rPr lang="es-CO" dirty="0" smtClean="0"/>
            <a:t>CONTABILIZACION</a:t>
          </a:r>
          <a:endParaRPr lang="es-CO" dirty="0"/>
        </a:p>
      </dgm:t>
    </dgm:pt>
    <dgm:pt modelId="{D0FA5946-545A-4D66-A053-2155B0BF01AF}" type="parTrans" cxnId="{6388AB3E-7451-466E-ADF4-D461BEF8428F}">
      <dgm:prSet/>
      <dgm:spPr/>
      <dgm:t>
        <a:bodyPr/>
        <a:lstStyle/>
        <a:p>
          <a:endParaRPr lang="es-CO"/>
        </a:p>
      </dgm:t>
    </dgm:pt>
    <dgm:pt modelId="{6F0F8A7E-202A-488A-98BD-D1A473CA487A}" type="sibTrans" cxnId="{6388AB3E-7451-466E-ADF4-D461BEF8428F}">
      <dgm:prSet/>
      <dgm:spPr/>
      <dgm:t>
        <a:bodyPr/>
        <a:lstStyle/>
        <a:p>
          <a:endParaRPr lang="es-CO"/>
        </a:p>
      </dgm:t>
    </dgm:pt>
    <dgm:pt modelId="{3FE714F6-ECF6-4FD9-B05A-BE2D9D7BC839}">
      <dgm:prSet phldrT="[Texto]"/>
      <dgm:spPr/>
      <dgm:t>
        <a:bodyPr/>
        <a:lstStyle/>
        <a:p>
          <a:r>
            <a:rPr lang="es-CO" dirty="0" smtClean="0"/>
            <a:t>Hay actividades de revisión posterior a la contabilización para validar que cuadre NM vs FN</a:t>
          </a:r>
          <a:endParaRPr lang="es-CO" dirty="0"/>
        </a:p>
      </dgm:t>
    </dgm:pt>
    <dgm:pt modelId="{F7C740DC-C62A-4C24-A166-6AF75386F4AB}" type="parTrans" cxnId="{D6EF6145-92DF-410A-B883-875AACBE8B6A}">
      <dgm:prSet/>
      <dgm:spPr/>
      <dgm:t>
        <a:bodyPr/>
        <a:lstStyle/>
        <a:p>
          <a:endParaRPr lang="es-CO"/>
        </a:p>
      </dgm:t>
    </dgm:pt>
    <dgm:pt modelId="{18316029-C8D1-4491-A465-834CF5A58F53}" type="sibTrans" cxnId="{D6EF6145-92DF-410A-B883-875AACBE8B6A}">
      <dgm:prSet/>
      <dgm:spPr/>
      <dgm:t>
        <a:bodyPr/>
        <a:lstStyle/>
        <a:p>
          <a:endParaRPr lang="es-CO"/>
        </a:p>
      </dgm:t>
    </dgm:pt>
    <dgm:pt modelId="{DC336ADA-A656-4978-9BB0-31E4C9445122}" type="pres">
      <dgm:prSet presAssocID="{B8D77F3C-07B5-43A1-B4B0-647796A4C7ED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31F1EBF8-2ED4-4693-9318-0EBDD9464024}" type="pres">
      <dgm:prSet presAssocID="{FE2968BE-FA90-4BBD-9EBC-72641AA22846}" presName="composite" presStyleCnt="0"/>
      <dgm:spPr/>
    </dgm:pt>
    <dgm:pt modelId="{8F2015BA-F17C-4057-B07C-D465A810DCDA}" type="pres">
      <dgm:prSet presAssocID="{FE2968BE-FA90-4BBD-9EBC-72641AA22846}" presName="LShape" presStyleLbl="alignNode1" presStyleIdx="0" presStyleCnt="7"/>
      <dgm:spPr/>
    </dgm:pt>
    <dgm:pt modelId="{57BAB359-58D6-4C5D-B5D8-756ACE75DAA8}" type="pres">
      <dgm:prSet presAssocID="{FE2968BE-FA90-4BBD-9EBC-72641AA22846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9BFFA15-DB8D-4223-AAA9-77B696638C01}" type="pres">
      <dgm:prSet presAssocID="{FE2968BE-FA90-4BBD-9EBC-72641AA22846}" presName="Triangle" presStyleLbl="alignNode1" presStyleIdx="1" presStyleCnt="7"/>
      <dgm:spPr/>
    </dgm:pt>
    <dgm:pt modelId="{C7CC9581-C0B5-4FCF-982B-86EB2752D2F2}" type="pres">
      <dgm:prSet presAssocID="{4446E326-FDE4-4D5F-A208-6FCCBF7AC6AF}" presName="sibTrans" presStyleCnt="0"/>
      <dgm:spPr/>
    </dgm:pt>
    <dgm:pt modelId="{1D89D846-31E4-4DBD-975A-BBF27D50EA72}" type="pres">
      <dgm:prSet presAssocID="{4446E326-FDE4-4D5F-A208-6FCCBF7AC6AF}" presName="space" presStyleCnt="0"/>
      <dgm:spPr/>
    </dgm:pt>
    <dgm:pt modelId="{80C5CB2F-0157-4D27-82EA-18467ACBD0DA}" type="pres">
      <dgm:prSet presAssocID="{7FDC7C8D-1D6E-49DC-A64A-FA2F0FAE9633}" presName="composite" presStyleCnt="0"/>
      <dgm:spPr/>
    </dgm:pt>
    <dgm:pt modelId="{676C9274-31B3-4123-92AA-1E8A1E787568}" type="pres">
      <dgm:prSet presAssocID="{7FDC7C8D-1D6E-49DC-A64A-FA2F0FAE9633}" presName="LShape" presStyleLbl="alignNode1" presStyleIdx="2" presStyleCnt="7"/>
      <dgm:spPr/>
    </dgm:pt>
    <dgm:pt modelId="{DECE657A-EAB6-4611-A961-E137082AA73C}" type="pres">
      <dgm:prSet presAssocID="{7FDC7C8D-1D6E-49DC-A64A-FA2F0FAE9633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0F58856-B5D6-4FD8-951C-E5409B8B9388}" type="pres">
      <dgm:prSet presAssocID="{7FDC7C8D-1D6E-49DC-A64A-FA2F0FAE9633}" presName="Triangle" presStyleLbl="alignNode1" presStyleIdx="3" presStyleCnt="7"/>
      <dgm:spPr/>
    </dgm:pt>
    <dgm:pt modelId="{E12F3653-57F8-4C7E-A52F-CAE0FFA4E10A}" type="pres">
      <dgm:prSet presAssocID="{04DF7979-9DF6-4274-9829-FBA5AE1461D4}" presName="sibTrans" presStyleCnt="0"/>
      <dgm:spPr/>
    </dgm:pt>
    <dgm:pt modelId="{44E84C8C-1B6D-4BE6-9574-B55AC6FBF805}" type="pres">
      <dgm:prSet presAssocID="{04DF7979-9DF6-4274-9829-FBA5AE1461D4}" presName="space" presStyleCnt="0"/>
      <dgm:spPr/>
    </dgm:pt>
    <dgm:pt modelId="{D81BE0A0-DDB6-4DD7-B648-B2053ACDAE90}" type="pres">
      <dgm:prSet presAssocID="{82727127-89FB-46C5-8725-7E9E9BA00B64}" presName="composite" presStyleCnt="0"/>
      <dgm:spPr/>
    </dgm:pt>
    <dgm:pt modelId="{04D2BBE8-70B0-475A-AC42-27BDBCE6A4D4}" type="pres">
      <dgm:prSet presAssocID="{82727127-89FB-46C5-8725-7E9E9BA00B64}" presName="LShape" presStyleLbl="alignNode1" presStyleIdx="4" presStyleCnt="7"/>
      <dgm:spPr/>
    </dgm:pt>
    <dgm:pt modelId="{14100652-55D2-4314-B8AC-BF9DA35BFF20}" type="pres">
      <dgm:prSet presAssocID="{82727127-89FB-46C5-8725-7E9E9BA00B64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A146803-862E-4764-BB83-CD7B5F75E638}" type="pres">
      <dgm:prSet presAssocID="{82727127-89FB-46C5-8725-7E9E9BA00B64}" presName="Triangle" presStyleLbl="alignNode1" presStyleIdx="5" presStyleCnt="7"/>
      <dgm:spPr/>
    </dgm:pt>
    <dgm:pt modelId="{5E63327D-BC6E-4661-A1BC-1D78920038CE}" type="pres">
      <dgm:prSet presAssocID="{6374D24C-2084-45A0-A9EE-F02206AF703F}" presName="sibTrans" presStyleCnt="0"/>
      <dgm:spPr/>
    </dgm:pt>
    <dgm:pt modelId="{356FB9AE-C0FD-4234-B08E-F1AB0B150414}" type="pres">
      <dgm:prSet presAssocID="{6374D24C-2084-45A0-A9EE-F02206AF703F}" presName="space" presStyleCnt="0"/>
      <dgm:spPr/>
    </dgm:pt>
    <dgm:pt modelId="{7B3F91C2-3654-4BD2-9325-95D9F5792DEA}" type="pres">
      <dgm:prSet presAssocID="{44D944D5-5365-434D-B343-72F298BF7886}" presName="composite" presStyleCnt="0"/>
      <dgm:spPr/>
    </dgm:pt>
    <dgm:pt modelId="{7F2ACCC5-C924-4C9A-B0BF-6A62A82D69B6}" type="pres">
      <dgm:prSet presAssocID="{44D944D5-5365-434D-B343-72F298BF7886}" presName="LShape" presStyleLbl="alignNode1" presStyleIdx="6" presStyleCnt="7"/>
      <dgm:spPr/>
    </dgm:pt>
    <dgm:pt modelId="{B40C55A9-A6F3-49A9-8533-4694D5BEB241}" type="pres">
      <dgm:prSet presAssocID="{44D944D5-5365-434D-B343-72F298BF7886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3A6B7EF9-8BF4-42E8-BBCC-291A3EAF8616}" srcId="{7FDC7C8D-1D6E-49DC-A64A-FA2F0FAE9633}" destId="{4A2F5284-C544-455F-964C-304AA45C2E89}" srcOrd="0" destOrd="0" parTransId="{92F3AABB-1D9A-43A4-9D1D-609E0E2DADC3}" sibTransId="{48154488-1A5D-4DC8-8B3B-2400AFED3C41}"/>
    <dgm:cxn modelId="{63972259-AA73-43F4-B9FE-1B1F1C6FA371}" type="presOf" srcId="{82727127-89FB-46C5-8725-7E9E9BA00B64}" destId="{14100652-55D2-4314-B8AC-BF9DA35BFF20}" srcOrd="0" destOrd="0" presId="urn:microsoft.com/office/officeart/2009/3/layout/StepUpProcess"/>
    <dgm:cxn modelId="{61B0964F-B091-4CB3-9720-D910FA85C5B7}" srcId="{B8D77F3C-07B5-43A1-B4B0-647796A4C7ED}" destId="{7FDC7C8D-1D6E-49DC-A64A-FA2F0FAE9633}" srcOrd="1" destOrd="0" parTransId="{DF0282C0-F1DE-4260-872C-A31D5EA1E0FC}" sibTransId="{04DF7979-9DF6-4274-9829-FBA5AE1461D4}"/>
    <dgm:cxn modelId="{1425F7AB-7306-4F48-90D4-84DFC9ACFB0F}" srcId="{FE2968BE-FA90-4BBD-9EBC-72641AA22846}" destId="{FD1C961A-AF09-449C-A653-BAF64558FC51}" srcOrd="0" destOrd="0" parTransId="{2C4539F5-BF96-446A-9F2C-A8AD5699AE3B}" sibTransId="{BFEB2600-E52B-4A25-9644-D41B67D743D4}"/>
    <dgm:cxn modelId="{A48D5C54-74A9-411D-A323-97B854229FAF}" srcId="{82727127-89FB-46C5-8725-7E9E9BA00B64}" destId="{0B140607-6850-4535-9FF2-B0959B30010C}" srcOrd="0" destOrd="0" parTransId="{F2069B6A-4496-4D36-8693-D8CE5C07D083}" sibTransId="{AFA818F4-590B-4524-B14F-EF2B6B393999}"/>
    <dgm:cxn modelId="{9A5AB1A7-416A-4AFD-8695-B8D62EB37481}" srcId="{B8D77F3C-07B5-43A1-B4B0-647796A4C7ED}" destId="{82727127-89FB-46C5-8725-7E9E9BA00B64}" srcOrd="2" destOrd="0" parTransId="{EAE4A3EF-9E16-4926-8D51-F63469B5C75C}" sibTransId="{6374D24C-2084-45A0-A9EE-F02206AF703F}"/>
    <dgm:cxn modelId="{22AA9249-4E59-40CC-B31F-87D25C6A9D9B}" type="presOf" srcId="{B8D77F3C-07B5-43A1-B4B0-647796A4C7ED}" destId="{DC336ADA-A656-4978-9BB0-31E4C9445122}" srcOrd="0" destOrd="0" presId="urn:microsoft.com/office/officeart/2009/3/layout/StepUpProcess"/>
    <dgm:cxn modelId="{7EF3F194-0E60-42AA-98C4-B512C78B52A5}" type="presOf" srcId="{FE2968BE-FA90-4BBD-9EBC-72641AA22846}" destId="{57BAB359-58D6-4C5D-B5D8-756ACE75DAA8}" srcOrd="0" destOrd="0" presId="urn:microsoft.com/office/officeart/2009/3/layout/StepUpProcess"/>
    <dgm:cxn modelId="{DEEDBD43-AB32-43A5-BEBE-2E845D5DE84C}" type="presOf" srcId="{3FE714F6-ECF6-4FD9-B05A-BE2D9D7BC839}" destId="{B40C55A9-A6F3-49A9-8533-4694D5BEB241}" srcOrd="0" destOrd="1" presId="urn:microsoft.com/office/officeart/2009/3/layout/StepUpProcess"/>
    <dgm:cxn modelId="{D6EF6145-92DF-410A-B883-875AACBE8B6A}" srcId="{44D944D5-5365-434D-B343-72F298BF7886}" destId="{3FE714F6-ECF6-4FD9-B05A-BE2D9D7BC839}" srcOrd="0" destOrd="0" parTransId="{F7C740DC-C62A-4C24-A166-6AF75386F4AB}" sibTransId="{18316029-C8D1-4491-A465-834CF5A58F53}"/>
    <dgm:cxn modelId="{F258B4F6-F87A-4407-BAB1-9A6D8E3D8F32}" srcId="{B8D77F3C-07B5-43A1-B4B0-647796A4C7ED}" destId="{FE2968BE-FA90-4BBD-9EBC-72641AA22846}" srcOrd="0" destOrd="0" parTransId="{B967B0FC-04CF-4BB3-BF6D-4B0C0E1AD83B}" sibTransId="{4446E326-FDE4-4D5F-A208-6FCCBF7AC6AF}"/>
    <dgm:cxn modelId="{57E4BE0F-7D4B-4BA6-A6D3-C82BCF6B103A}" type="presOf" srcId="{44D944D5-5365-434D-B343-72F298BF7886}" destId="{B40C55A9-A6F3-49A9-8533-4694D5BEB241}" srcOrd="0" destOrd="0" presId="urn:microsoft.com/office/officeart/2009/3/layout/StepUpProcess"/>
    <dgm:cxn modelId="{F96F1292-76D3-4A51-8774-F43A4DAD70C4}" type="presOf" srcId="{FD1C961A-AF09-449C-A653-BAF64558FC51}" destId="{57BAB359-58D6-4C5D-B5D8-756ACE75DAA8}" srcOrd="0" destOrd="1" presId="urn:microsoft.com/office/officeart/2009/3/layout/StepUpProcess"/>
    <dgm:cxn modelId="{2FCC3729-A84A-4734-8739-C042E95D5C9C}" type="presOf" srcId="{4A2F5284-C544-455F-964C-304AA45C2E89}" destId="{DECE657A-EAB6-4611-A961-E137082AA73C}" srcOrd="0" destOrd="1" presId="urn:microsoft.com/office/officeart/2009/3/layout/StepUpProcess"/>
    <dgm:cxn modelId="{6388AB3E-7451-466E-ADF4-D461BEF8428F}" srcId="{B8D77F3C-07B5-43A1-B4B0-647796A4C7ED}" destId="{44D944D5-5365-434D-B343-72F298BF7886}" srcOrd="3" destOrd="0" parTransId="{D0FA5946-545A-4D66-A053-2155B0BF01AF}" sibTransId="{6F0F8A7E-202A-488A-98BD-D1A473CA487A}"/>
    <dgm:cxn modelId="{0B5E38A1-1BC2-4D5C-AC5E-51BF57A95C29}" type="presOf" srcId="{0B140607-6850-4535-9FF2-B0959B30010C}" destId="{14100652-55D2-4314-B8AC-BF9DA35BFF20}" srcOrd="0" destOrd="1" presId="urn:microsoft.com/office/officeart/2009/3/layout/StepUpProcess"/>
    <dgm:cxn modelId="{3C2991A9-F101-4EAD-8939-82B6FFE93592}" type="presOf" srcId="{7FDC7C8D-1D6E-49DC-A64A-FA2F0FAE9633}" destId="{DECE657A-EAB6-4611-A961-E137082AA73C}" srcOrd="0" destOrd="0" presId="urn:microsoft.com/office/officeart/2009/3/layout/StepUpProcess"/>
    <dgm:cxn modelId="{D586F634-AF96-42AD-9E28-325E526B22AB}" type="presParOf" srcId="{DC336ADA-A656-4978-9BB0-31E4C9445122}" destId="{31F1EBF8-2ED4-4693-9318-0EBDD9464024}" srcOrd="0" destOrd="0" presId="urn:microsoft.com/office/officeart/2009/3/layout/StepUpProcess"/>
    <dgm:cxn modelId="{CB8EA4D6-2165-465F-A23B-DF08826ACC02}" type="presParOf" srcId="{31F1EBF8-2ED4-4693-9318-0EBDD9464024}" destId="{8F2015BA-F17C-4057-B07C-D465A810DCDA}" srcOrd="0" destOrd="0" presId="urn:microsoft.com/office/officeart/2009/3/layout/StepUpProcess"/>
    <dgm:cxn modelId="{F5E93F3E-2B11-4D18-8106-5DAF3269678F}" type="presParOf" srcId="{31F1EBF8-2ED4-4693-9318-0EBDD9464024}" destId="{57BAB359-58D6-4C5D-B5D8-756ACE75DAA8}" srcOrd="1" destOrd="0" presId="urn:microsoft.com/office/officeart/2009/3/layout/StepUpProcess"/>
    <dgm:cxn modelId="{C597BBD1-D6F4-45C9-98FC-0015CDD8ADF1}" type="presParOf" srcId="{31F1EBF8-2ED4-4693-9318-0EBDD9464024}" destId="{E9BFFA15-DB8D-4223-AAA9-77B696638C01}" srcOrd="2" destOrd="0" presId="urn:microsoft.com/office/officeart/2009/3/layout/StepUpProcess"/>
    <dgm:cxn modelId="{F0B0A655-4C1E-4B7B-8E19-3D5F8CE96642}" type="presParOf" srcId="{DC336ADA-A656-4978-9BB0-31E4C9445122}" destId="{C7CC9581-C0B5-4FCF-982B-86EB2752D2F2}" srcOrd="1" destOrd="0" presId="urn:microsoft.com/office/officeart/2009/3/layout/StepUpProcess"/>
    <dgm:cxn modelId="{45562FD6-EBAB-4876-B63E-C75F08099AE4}" type="presParOf" srcId="{C7CC9581-C0B5-4FCF-982B-86EB2752D2F2}" destId="{1D89D846-31E4-4DBD-975A-BBF27D50EA72}" srcOrd="0" destOrd="0" presId="urn:microsoft.com/office/officeart/2009/3/layout/StepUpProcess"/>
    <dgm:cxn modelId="{520C33DE-8F54-49C1-AB6B-156B06B68E42}" type="presParOf" srcId="{DC336ADA-A656-4978-9BB0-31E4C9445122}" destId="{80C5CB2F-0157-4D27-82EA-18467ACBD0DA}" srcOrd="2" destOrd="0" presId="urn:microsoft.com/office/officeart/2009/3/layout/StepUpProcess"/>
    <dgm:cxn modelId="{307633C0-F5F4-4776-A056-1108977C981E}" type="presParOf" srcId="{80C5CB2F-0157-4D27-82EA-18467ACBD0DA}" destId="{676C9274-31B3-4123-92AA-1E8A1E787568}" srcOrd="0" destOrd="0" presId="urn:microsoft.com/office/officeart/2009/3/layout/StepUpProcess"/>
    <dgm:cxn modelId="{C8C7173D-2416-476A-B3A9-307029E500D0}" type="presParOf" srcId="{80C5CB2F-0157-4D27-82EA-18467ACBD0DA}" destId="{DECE657A-EAB6-4611-A961-E137082AA73C}" srcOrd="1" destOrd="0" presId="urn:microsoft.com/office/officeart/2009/3/layout/StepUpProcess"/>
    <dgm:cxn modelId="{8636106D-3373-4B33-A13A-3E0EB58A026B}" type="presParOf" srcId="{80C5CB2F-0157-4D27-82EA-18467ACBD0DA}" destId="{90F58856-B5D6-4FD8-951C-E5409B8B9388}" srcOrd="2" destOrd="0" presId="urn:microsoft.com/office/officeart/2009/3/layout/StepUpProcess"/>
    <dgm:cxn modelId="{6C5641C5-84B6-4425-A1F7-63FF192E42C6}" type="presParOf" srcId="{DC336ADA-A656-4978-9BB0-31E4C9445122}" destId="{E12F3653-57F8-4C7E-A52F-CAE0FFA4E10A}" srcOrd="3" destOrd="0" presId="urn:microsoft.com/office/officeart/2009/3/layout/StepUpProcess"/>
    <dgm:cxn modelId="{6AF29E0A-9FCD-4C98-A82D-D28B8D0B4DBA}" type="presParOf" srcId="{E12F3653-57F8-4C7E-A52F-CAE0FFA4E10A}" destId="{44E84C8C-1B6D-4BE6-9574-B55AC6FBF805}" srcOrd="0" destOrd="0" presId="urn:microsoft.com/office/officeart/2009/3/layout/StepUpProcess"/>
    <dgm:cxn modelId="{7ACA98B8-BDD8-40A0-873D-4A73A671A221}" type="presParOf" srcId="{DC336ADA-A656-4978-9BB0-31E4C9445122}" destId="{D81BE0A0-DDB6-4DD7-B648-B2053ACDAE90}" srcOrd="4" destOrd="0" presId="urn:microsoft.com/office/officeart/2009/3/layout/StepUpProcess"/>
    <dgm:cxn modelId="{95039072-4B15-412F-AECD-12C23A5AB21E}" type="presParOf" srcId="{D81BE0A0-DDB6-4DD7-B648-B2053ACDAE90}" destId="{04D2BBE8-70B0-475A-AC42-27BDBCE6A4D4}" srcOrd="0" destOrd="0" presId="urn:microsoft.com/office/officeart/2009/3/layout/StepUpProcess"/>
    <dgm:cxn modelId="{9CCF73E4-E749-4E74-A564-4A8C3C56C773}" type="presParOf" srcId="{D81BE0A0-DDB6-4DD7-B648-B2053ACDAE90}" destId="{14100652-55D2-4314-B8AC-BF9DA35BFF20}" srcOrd="1" destOrd="0" presId="urn:microsoft.com/office/officeart/2009/3/layout/StepUpProcess"/>
    <dgm:cxn modelId="{4DA1FEDD-0649-4388-A241-7F70971E1B11}" type="presParOf" srcId="{D81BE0A0-DDB6-4DD7-B648-B2053ACDAE90}" destId="{9A146803-862E-4764-BB83-CD7B5F75E638}" srcOrd="2" destOrd="0" presId="urn:microsoft.com/office/officeart/2009/3/layout/StepUpProcess"/>
    <dgm:cxn modelId="{E8E320A8-9E8A-4CD8-8EEA-7E73EB6A7EBB}" type="presParOf" srcId="{DC336ADA-A656-4978-9BB0-31E4C9445122}" destId="{5E63327D-BC6E-4661-A1BC-1D78920038CE}" srcOrd="5" destOrd="0" presId="urn:microsoft.com/office/officeart/2009/3/layout/StepUpProcess"/>
    <dgm:cxn modelId="{211A92EC-6C58-4206-BF2A-5D3C8A067859}" type="presParOf" srcId="{5E63327D-BC6E-4661-A1BC-1D78920038CE}" destId="{356FB9AE-C0FD-4234-B08E-F1AB0B150414}" srcOrd="0" destOrd="0" presId="urn:microsoft.com/office/officeart/2009/3/layout/StepUpProcess"/>
    <dgm:cxn modelId="{D5FA0668-B9AA-4B44-8AC0-81FFD16C2311}" type="presParOf" srcId="{DC336ADA-A656-4978-9BB0-31E4C9445122}" destId="{7B3F91C2-3654-4BD2-9325-95D9F5792DEA}" srcOrd="6" destOrd="0" presId="urn:microsoft.com/office/officeart/2009/3/layout/StepUpProcess"/>
    <dgm:cxn modelId="{EBAB0F5A-B232-4045-A892-8D2046FB8D68}" type="presParOf" srcId="{7B3F91C2-3654-4BD2-9325-95D9F5792DEA}" destId="{7F2ACCC5-C924-4C9A-B0BF-6A62A82D69B6}" srcOrd="0" destOrd="0" presId="urn:microsoft.com/office/officeart/2009/3/layout/StepUpProcess"/>
    <dgm:cxn modelId="{C9113FFB-4BC9-4BC7-968C-7422BFDF2778}" type="presParOf" srcId="{7B3F91C2-3654-4BD2-9325-95D9F5792DEA}" destId="{B40C55A9-A6F3-49A9-8533-4694D5BEB24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A4DF83E-ADC4-4A6B-9259-5FA042C8FAB5}" type="doc">
      <dgm:prSet loTypeId="urn:microsoft.com/office/officeart/2008/layout/RadialCluster" loCatId="cycle" qsTypeId="urn:microsoft.com/office/officeart/2005/8/quickstyle/simple3" qsCatId="simple" csTypeId="urn:microsoft.com/office/officeart/2005/8/colors/accent5_2" csCatId="accent5" phldr="1"/>
      <dgm:spPr/>
      <dgm:t>
        <a:bodyPr/>
        <a:lstStyle/>
        <a:p>
          <a:endParaRPr lang="es-CO"/>
        </a:p>
      </dgm:t>
    </dgm:pt>
    <dgm:pt modelId="{CA86FA82-CB33-49C1-AFAA-C3E363127866}">
      <dgm:prSet phldrT="[Texto]"/>
      <dgm:spPr/>
      <dgm:t>
        <a:bodyPr/>
        <a:lstStyle/>
        <a:p>
          <a:r>
            <a:rPr lang="es-CO" b="1" dirty="0" smtClean="0"/>
            <a:t>Contrato empleado</a:t>
          </a:r>
          <a:endParaRPr lang="es-CO" b="1" dirty="0"/>
        </a:p>
      </dgm:t>
    </dgm:pt>
    <dgm:pt modelId="{EBE861DC-B119-4EF9-B7D8-D0F921D4C8FA}" type="parTrans" cxnId="{1871109F-9C61-4256-9420-A656C4C66B41}">
      <dgm:prSet/>
      <dgm:spPr/>
      <dgm:t>
        <a:bodyPr/>
        <a:lstStyle/>
        <a:p>
          <a:endParaRPr lang="es-CO"/>
        </a:p>
      </dgm:t>
    </dgm:pt>
    <dgm:pt modelId="{D7959D55-3A7C-402F-8BF1-77CE58D874E3}" type="sibTrans" cxnId="{1871109F-9C61-4256-9420-A656C4C66B41}">
      <dgm:prSet/>
      <dgm:spPr/>
      <dgm:t>
        <a:bodyPr/>
        <a:lstStyle/>
        <a:p>
          <a:endParaRPr lang="es-CO"/>
        </a:p>
      </dgm:t>
    </dgm:pt>
    <dgm:pt modelId="{26CE6E4A-A0E0-4590-BE17-AF54326F5336}">
      <dgm:prSet phldrT="[Texto]" custT="1"/>
      <dgm:spPr/>
      <dgm:t>
        <a:bodyPr/>
        <a:lstStyle/>
        <a:p>
          <a:r>
            <a:rPr lang="es-CO" sz="1200" b="1" dirty="0" smtClean="0"/>
            <a:t>Entidades</a:t>
          </a:r>
        </a:p>
      </dgm:t>
    </dgm:pt>
    <dgm:pt modelId="{2872CF56-3760-4EE8-A18E-428EA8F21095}" type="parTrans" cxnId="{93E5F64D-5DD0-4E9F-9729-ED46FAC8E7B1}">
      <dgm:prSet/>
      <dgm:spPr/>
      <dgm:t>
        <a:bodyPr/>
        <a:lstStyle/>
        <a:p>
          <a:endParaRPr lang="es-CO"/>
        </a:p>
      </dgm:t>
    </dgm:pt>
    <dgm:pt modelId="{B764AAF3-0E9B-4B63-9D2D-B1D2AB7DEA1E}" type="sibTrans" cxnId="{93E5F64D-5DD0-4E9F-9729-ED46FAC8E7B1}">
      <dgm:prSet/>
      <dgm:spPr/>
      <dgm:t>
        <a:bodyPr/>
        <a:lstStyle/>
        <a:p>
          <a:endParaRPr lang="es-CO"/>
        </a:p>
      </dgm:t>
    </dgm:pt>
    <dgm:pt modelId="{B86AC7F5-57C8-4588-B7AE-BC65B7C4038D}">
      <dgm:prSet phldrT="[Texto]" custT="1"/>
      <dgm:spPr/>
      <dgm:t>
        <a:bodyPr/>
        <a:lstStyle/>
        <a:p>
          <a:r>
            <a:rPr lang="es-CO" sz="1200" b="1" dirty="0" smtClean="0"/>
            <a:t>Centro de trabajo</a:t>
          </a:r>
        </a:p>
      </dgm:t>
    </dgm:pt>
    <dgm:pt modelId="{7AE6017F-03DF-45F4-AE1D-441FFF6A3384}" type="parTrans" cxnId="{D4840EAB-E44F-4D12-91F9-1D4C481A1989}">
      <dgm:prSet/>
      <dgm:spPr/>
      <dgm:t>
        <a:bodyPr/>
        <a:lstStyle/>
        <a:p>
          <a:endParaRPr lang="es-CO"/>
        </a:p>
      </dgm:t>
    </dgm:pt>
    <dgm:pt modelId="{5238755A-D3E0-477C-8464-AE6AC01B0B7D}" type="sibTrans" cxnId="{D4840EAB-E44F-4D12-91F9-1D4C481A1989}">
      <dgm:prSet/>
      <dgm:spPr/>
      <dgm:t>
        <a:bodyPr/>
        <a:lstStyle/>
        <a:p>
          <a:endParaRPr lang="es-CO"/>
        </a:p>
      </dgm:t>
    </dgm:pt>
    <dgm:pt modelId="{C7F8A79F-A5CD-456E-BE8F-9F32346444B1}">
      <dgm:prSet phldrT="[Texto]" custT="1"/>
      <dgm:spPr/>
      <dgm:t>
        <a:bodyPr/>
        <a:lstStyle/>
        <a:p>
          <a:r>
            <a:rPr lang="es-CO" sz="1200" b="1" dirty="0" smtClean="0"/>
            <a:t>Tipo Cotizante</a:t>
          </a:r>
        </a:p>
      </dgm:t>
    </dgm:pt>
    <dgm:pt modelId="{99B8A38B-F22A-4445-8998-DAD9BEFE47AC}" type="parTrans" cxnId="{B975405E-5AB8-4A08-A93F-E344740ADC52}">
      <dgm:prSet/>
      <dgm:spPr/>
      <dgm:t>
        <a:bodyPr/>
        <a:lstStyle/>
        <a:p>
          <a:endParaRPr lang="es-CO"/>
        </a:p>
      </dgm:t>
    </dgm:pt>
    <dgm:pt modelId="{DE82050E-019B-464A-9A56-9B85A96ADB5D}" type="sibTrans" cxnId="{B975405E-5AB8-4A08-A93F-E344740ADC52}">
      <dgm:prSet/>
      <dgm:spPr/>
      <dgm:t>
        <a:bodyPr/>
        <a:lstStyle/>
        <a:p>
          <a:endParaRPr lang="es-CO"/>
        </a:p>
      </dgm:t>
    </dgm:pt>
    <dgm:pt modelId="{9650874F-E2A5-4DB7-BECC-15F5457F45B9}">
      <dgm:prSet phldrT="[Texto]" custT="1"/>
      <dgm:spPr/>
      <dgm:t>
        <a:bodyPr/>
        <a:lstStyle/>
        <a:p>
          <a:r>
            <a:rPr lang="es-CO" sz="1200" b="1" dirty="0" smtClean="0"/>
            <a:t>Caja</a:t>
          </a:r>
        </a:p>
      </dgm:t>
    </dgm:pt>
    <dgm:pt modelId="{FCA1BD41-B84C-41C1-BF4E-AC130D63988C}" type="parTrans" cxnId="{A6508834-3C4D-4F49-B966-9A7D4A45A9D6}">
      <dgm:prSet/>
      <dgm:spPr/>
      <dgm:t>
        <a:bodyPr/>
        <a:lstStyle/>
        <a:p>
          <a:endParaRPr lang="es-CO"/>
        </a:p>
      </dgm:t>
    </dgm:pt>
    <dgm:pt modelId="{7B0348F0-5CD3-4687-A46A-D49803F857E9}" type="sibTrans" cxnId="{A6508834-3C4D-4F49-B966-9A7D4A45A9D6}">
      <dgm:prSet/>
      <dgm:spPr/>
      <dgm:t>
        <a:bodyPr/>
        <a:lstStyle/>
        <a:p>
          <a:endParaRPr lang="es-CO"/>
        </a:p>
      </dgm:t>
    </dgm:pt>
    <dgm:pt modelId="{5DE494C5-5929-426D-B054-341378F4C244}">
      <dgm:prSet phldrT="[Texto]" custT="1"/>
      <dgm:spPr/>
      <dgm:t>
        <a:bodyPr/>
        <a:lstStyle/>
        <a:p>
          <a:r>
            <a:rPr lang="es-CO" sz="1200" b="1" dirty="0" smtClean="0"/>
            <a:t>AFPV</a:t>
          </a:r>
        </a:p>
      </dgm:t>
    </dgm:pt>
    <dgm:pt modelId="{7FBBA097-415F-40D2-8A2D-062105599429}" type="parTrans" cxnId="{375C3056-6D65-482B-A1D2-D69222285ACC}">
      <dgm:prSet/>
      <dgm:spPr/>
      <dgm:t>
        <a:bodyPr/>
        <a:lstStyle/>
        <a:p>
          <a:endParaRPr lang="es-CO"/>
        </a:p>
      </dgm:t>
    </dgm:pt>
    <dgm:pt modelId="{417BEFF4-2AAE-48ED-8149-59602B740E29}" type="sibTrans" cxnId="{375C3056-6D65-482B-A1D2-D69222285ACC}">
      <dgm:prSet/>
      <dgm:spPr/>
      <dgm:t>
        <a:bodyPr/>
        <a:lstStyle/>
        <a:p>
          <a:endParaRPr lang="es-CO"/>
        </a:p>
      </dgm:t>
    </dgm:pt>
    <dgm:pt modelId="{EC929C8D-ADBF-4465-9B5B-1755790309C2}">
      <dgm:prSet phldrT="[Texto]" custT="1"/>
      <dgm:spPr/>
      <dgm:t>
        <a:bodyPr/>
        <a:lstStyle/>
        <a:p>
          <a:r>
            <a:rPr lang="es-CO" sz="1200" b="1" dirty="0" smtClean="0"/>
            <a:t>Ley 789</a:t>
          </a:r>
        </a:p>
      </dgm:t>
    </dgm:pt>
    <dgm:pt modelId="{DB7F8A8A-DC80-4577-98EC-842E4DAE21AF}" type="parTrans" cxnId="{FA72A1E5-CA64-4C8A-892B-6AFAF98593CF}">
      <dgm:prSet/>
      <dgm:spPr/>
      <dgm:t>
        <a:bodyPr/>
        <a:lstStyle/>
        <a:p>
          <a:endParaRPr lang="es-CO"/>
        </a:p>
      </dgm:t>
    </dgm:pt>
    <dgm:pt modelId="{666C005C-003A-493A-913F-73B835A70140}" type="sibTrans" cxnId="{FA72A1E5-CA64-4C8A-892B-6AFAF98593CF}">
      <dgm:prSet/>
      <dgm:spPr/>
      <dgm:t>
        <a:bodyPr/>
        <a:lstStyle/>
        <a:p>
          <a:endParaRPr lang="es-CO"/>
        </a:p>
      </dgm:t>
    </dgm:pt>
    <dgm:pt modelId="{371F4148-A37D-4C7B-9ACE-42D0C702144A}">
      <dgm:prSet phldrT="[Texto]" custT="1"/>
      <dgm:spPr/>
      <dgm:t>
        <a:bodyPr/>
        <a:lstStyle/>
        <a:p>
          <a:r>
            <a:rPr lang="es-CO" sz="1200" b="1" dirty="0" smtClean="0"/>
            <a:t>Sucursales</a:t>
          </a:r>
        </a:p>
      </dgm:t>
    </dgm:pt>
    <dgm:pt modelId="{EF640A02-769A-4763-B38F-BF2055FA8F55}" type="parTrans" cxnId="{9396A518-69BF-4989-B198-65D8F40BA336}">
      <dgm:prSet/>
      <dgm:spPr/>
      <dgm:t>
        <a:bodyPr/>
        <a:lstStyle/>
        <a:p>
          <a:endParaRPr lang="es-CO"/>
        </a:p>
      </dgm:t>
    </dgm:pt>
    <dgm:pt modelId="{5F3F30AC-54C9-40D5-961E-325001335123}" type="sibTrans" cxnId="{9396A518-69BF-4989-B198-65D8F40BA336}">
      <dgm:prSet/>
      <dgm:spPr/>
      <dgm:t>
        <a:bodyPr/>
        <a:lstStyle/>
        <a:p>
          <a:endParaRPr lang="es-CO"/>
        </a:p>
      </dgm:t>
    </dgm:pt>
    <dgm:pt modelId="{F83D9400-A4E7-47CE-AC5B-55608BC7A6D0}" type="pres">
      <dgm:prSet presAssocID="{7A4DF83E-ADC4-4A6B-9259-5FA042C8FAB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CBBE922F-2F39-48E6-8C6F-0C0CE9A8D1AD}" type="pres">
      <dgm:prSet presAssocID="{CA86FA82-CB33-49C1-AFAA-C3E363127866}" presName="singleCycle" presStyleCnt="0"/>
      <dgm:spPr/>
    </dgm:pt>
    <dgm:pt modelId="{9A0BC89A-EFA9-4092-9DF3-B5CC326CC853}" type="pres">
      <dgm:prSet presAssocID="{CA86FA82-CB33-49C1-AFAA-C3E363127866}" presName="singleCenter" presStyleLbl="node1" presStyleIdx="0" presStyleCnt="8">
        <dgm:presLayoutVars>
          <dgm:chMax val="7"/>
          <dgm:chPref val="7"/>
        </dgm:presLayoutVars>
      </dgm:prSet>
      <dgm:spPr/>
      <dgm:t>
        <a:bodyPr/>
        <a:lstStyle/>
        <a:p>
          <a:endParaRPr lang="es-CO"/>
        </a:p>
      </dgm:t>
    </dgm:pt>
    <dgm:pt modelId="{744ECD0E-202E-44FC-A88C-51E05E412D08}" type="pres">
      <dgm:prSet presAssocID="{2872CF56-3760-4EE8-A18E-428EA8F21095}" presName="Name56" presStyleLbl="parChTrans1D2" presStyleIdx="0" presStyleCnt="7"/>
      <dgm:spPr/>
      <dgm:t>
        <a:bodyPr/>
        <a:lstStyle/>
        <a:p>
          <a:endParaRPr lang="es-CO"/>
        </a:p>
      </dgm:t>
    </dgm:pt>
    <dgm:pt modelId="{0EFB1A58-1351-4320-934F-A6FF1504FDE7}" type="pres">
      <dgm:prSet presAssocID="{26CE6E4A-A0E0-4590-BE17-AF54326F5336}" presName="text0" presStyleLbl="node1" presStyleIdx="1" presStyleCnt="8" custRadScaleRad="105261" custRadScaleInc="-6173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F64BBDF-E3DA-4073-B704-09F94ACA0023}" type="pres">
      <dgm:prSet presAssocID="{7AE6017F-03DF-45F4-AE1D-441FFF6A3384}" presName="Name56" presStyleLbl="parChTrans1D2" presStyleIdx="1" presStyleCnt="7"/>
      <dgm:spPr/>
      <dgm:t>
        <a:bodyPr/>
        <a:lstStyle/>
        <a:p>
          <a:endParaRPr lang="es-CO"/>
        </a:p>
      </dgm:t>
    </dgm:pt>
    <dgm:pt modelId="{19195A7C-6E5B-4F22-B4F5-918B967F3B8B}" type="pres">
      <dgm:prSet presAssocID="{B86AC7F5-57C8-4588-B7AE-BC65B7C4038D}" presName="text0" presStyleLbl="node1" presStyleIdx="2" presStyleCnt="8" custRadScaleRad="107338" custRadScaleInc="-12360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3ED065B-095B-48B0-89E1-1F66524C08AA}" type="pres">
      <dgm:prSet presAssocID="{99B8A38B-F22A-4445-8998-DAD9BEFE47AC}" presName="Name56" presStyleLbl="parChTrans1D2" presStyleIdx="2" presStyleCnt="7"/>
      <dgm:spPr/>
      <dgm:t>
        <a:bodyPr/>
        <a:lstStyle/>
        <a:p>
          <a:endParaRPr lang="es-CO"/>
        </a:p>
      </dgm:t>
    </dgm:pt>
    <dgm:pt modelId="{C1971966-703F-4790-BDDE-343B9E984FFE}" type="pres">
      <dgm:prSet presAssocID="{C7F8A79F-A5CD-456E-BE8F-9F32346444B1}" presName="text0" presStyleLbl="node1" presStyleIdx="3" presStyleCnt="8" custRadScaleRad="86512" custRadScaleInc="20412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E68F161-0BA0-47CB-87D7-129A54E39B68}" type="pres">
      <dgm:prSet presAssocID="{FCA1BD41-B84C-41C1-BF4E-AC130D63988C}" presName="Name56" presStyleLbl="parChTrans1D2" presStyleIdx="3" presStyleCnt="7"/>
      <dgm:spPr/>
      <dgm:t>
        <a:bodyPr/>
        <a:lstStyle/>
        <a:p>
          <a:endParaRPr lang="es-CO"/>
        </a:p>
      </dgm:t>
    </dgm:pt>
    <dgm:pt modelId="{15180130-40D3-489A-9428-F4B8D344A364}" type="pres">
      <dgm:prSet presAssocID="{9650874F-E2A5-4DB7-BECC-15F5457F45B9}" presName="text0" presStyleLbl="node1" presStyleIdx="4" presStyleCnt="8" custRadScaleRad="86484" custRadScaleInc="16390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B5BB5CF-52E7-40FD-BD05-9C7E425BAEDE}" type="pres">
      <dgm:prSet presAssocID="{7FBBA097-415F-40D2-8A2D-062105599429}" presName="Name56" presStyleLbl="parChTrans1D2" presStyleIdx="4" presStyleCnt="7"/>
      <dgm:spPr/>
      <dgm:t>
        <a:bodyPr/>
        <a:lstStyle/>
        <a:p>
          <a:endParaRPr lang="es-CO"/>
        </a:p>
      </dgm:t>
    </dgm:pt>
    <dgm:pt modelId="{EDC6A56C-E45C-488F-A8E9-03BC5E591E86}" type="pres">
      <dgm:prSet presAssocID="{5DE494C5-5929-426D-B054-341378F4C244}" presName="text0" presStyleLbl="node1" presStyleIdx="5" presStyleCnt="8" custRadScaleRad="93432" custRadScaleInc="10379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3119B7E-D8E1-42EC-89C3-2E77B3E0FF8C}" type="pres">
      <dgm:prSet presAssocID="{DB7F8A8A-DC80-4577-98EC-842E4DAE21AF}" presName="Name56" presStyleLbl="parChTrans1D2" presStyleIdx="5" presStyleCnt="7"/>
      <dgm:spPr/>
      <dgm:t>
        <a:bodyPr/>
        <a:lstStyle/>
        <a:p>
          <a:endParaRPr lang="es-CO"/>
        </a:p>
      </dgm:t>
    </dgm:pt>
    <dgm:pt modelId="{CFB6FBAA-1AB9-4F38-B879-6BB0A4FC2D31}" type="pres">
      <dgm:prSet presAssocID="{EC929C8D-ADBF-4465-9B5B-1755790309C2}" presName="text0" presStyleLbl="node1" presStyleIdx="6" presStyleCnt="8" custRadScaleRad="92316" custRadScaleInc="5857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035D76F-32D2-42D6-8076-BE23FA4E6B34}" type="pres">
      <dgm:prSet presAssocID="{EF640A02-769A-4763-B38F-BF2055FA8F55}" presName="Name56" presStyleLbl="parChTrans1D2" presStyleIdx="6" presStyleCnt="7"/>
      <dgm:spPr/>
      <dgm:t>
        <a:bodyPr/>
        <a:lstStyle/>
        <a:p>
          <a:endParaRPr lang="es-CO"/>
        </a:p>
      </dgm:t>
    </dgm:pt>
    <dgm:pt modelId="{F6AF1247-FD19-4338-80FD-6708CCDE6D34}" type="pres">
      <dgm:prSet presAssocID="{371F4148-A37D-4C7B-9ACE-42D0C702144A}" presName="text0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1871109F-9C61-4256-9420-A656C4C66B41}" srcId="{7A4DF83E-ADC4-4A6B-9259-5FA042C8FAB5}" destId="{CA86FA82-CB33-49C1-AFAA-C3E363127866}" srcOrd="0" destOrd="0" parTransId="{EBE861DC-B119-4EF9-B7D8-D0F921D4C8FA}" sibTransId="{D7959D55-3A7C-402F-8BF1-77CE58D874E3}"/>
    <dgm:cxn modelId="{D9827A56-29C8-4947-A1DA-811147659247}" type="presOf" srcId="{C7F8A79F-A5CD-456E-BE8F-9F32346444B1}" destId="{C1971966-703F-4790-BDDE-343B9E984FFE}" srcOrd="0" destOrd="0" presId="urn:microsoft.com/office/officeart/2008/layout/RadialCluster"/>
    <dgm:cxn modelId="{ECB69784-EAA0-4251-B175-E33DA7E7660A}" type="presOf" srcId="{371F4148-A37D-4C7B-9ACE-42D0C702144A}" destId="{F6AF1247-FD19-4338-80FD-6708CCDE6D34}" srcOrd="0" destOrd="0" presId="urn:microsoft.com/office/officeart/2008/layout/RadialCluster"/>
    <dgm:cxn modelId="{375C3056-6D65-482B-A1D2-D69222285ACC}" srcId="{CA86FA82-CB33-49C1-AFAA-C3E363127866}" destId="{5DE494C5-5929-426D-B054-341378F4C244}" srcOrd="4" destOrd="0" parTransId="{7FBBA097-415F-40D2-8A2D-062105599429}" sibTransId="{417BEFF4-2AAE-48ED-8149-59602B740E29}"/>
    <dgm:cxn modelId="{79F13DAE-0BBF-4042-AB87-E16E62AECBED}" type="presOf" srcId="{99B8A38B-F22A-4445-8998-DAD9BEFE47AC}" destId="{83ED065B-095B-48B0-89E1-1F66524C08AA}" srcOrd="0" destOrd="0" presId="urn:microsoft.com/office/officeart/2008/layout/RadialCluster"/>
    <dgm:cxn modelId="{A31AE574-2764-492C-923A-4B8DE46C165E}" type="presOf" srcId="{7A4DF83E-ADC4-4A6B-9259-5FA042C8FAB5}" destId="{F83D9400-A4E7-47CE-AC5B-55608BC7A6D0}" srcOrd="0" destOrd="0" presId="urn:microsoft.com/office/officeart/2008/layout/RadialCluster"/>
    <dgm:cxn modelId="{EEDC1BB5-113D-4A46-A91F-21871D330E6B}" type="presOf" srcId="{7FBBA097-415F-40D2-8A2D-062105599429}" destId="{FB5BB5CF-52E7-40FD-BD05-9C7E425BAEDE}" srcOrd="0" destOrd="0" presId="urn:microsoft.com/office/officeart/2008/layout/RadialCluster"/>
    <dgm:cxn modelId="{D4840EAB-E44F-4D12-91F9-1D4C481A1989}" srcId="{CA86FA82-CB33-49C1-AFAA-C3E363127866}" destId="{B86AC7F5-57C8-4588-B7AE-BC65B7C4038D}" srcOrd="1" destOrd="0" parTransId="{7AE6017F-03DF-45F4-AE1D-441FFF6A3384}" sibTransId="{5238755A-D3E0-477C-8464-AE6AC01B0B7D}"/>
    <dgm:cxn modelId="{B4B67B6A-1920-4601-8155-A662FD0D278A}" type="presOf" srcId="{9650874F-E2A5-4DB7-BECC-15F5457F45B9}" destId="{15180130-40D3-489A-9428-F4B8D344A364}" srcOrd="0" destOrd="0" presId="urn:microsoft.com/office/officeart/2008/layout/RadialCluster"/>
    <dgm:cxn modelId="{83E0116E-B672-4021-872C-35D926F9ECA1}" type="presOf" srcId="{26CE6E4A-A0E0-4590-BE17-AF54326F5336}" destId="{0EFB1A58-1351-4320-934F-A6FF1504FDE7}" srcOrd="0" destOrd="0" presId="urn:microsoft.com/office/officeart/2008/layout/RadialCluster"/>
    <dgm:cxn modelId="{411F4C55-A96A-4D43-9EA9-9FBC0AEA7322}" type="presOf" srcId="{EC929C8D-ADBF-4465-9B5B-1755790309C2}" destId="{CFB6FBAA-1AB9-4F38-B879-6BB0A4FC2D31}" srcOrd="0" destOrd="0" presId="urn:microsoft.com/office/officeart/2008/layout/RadialCluster"/>
    <dgm:cxn modelId="{0487F9AD-9B66-468B-96DA-F5F336D9E28A}" type="presOf" srcId="{5DE494C5-5929-426D-B054-341378F4C244}" destId="{EDC6A56C-E45C-488F-A8E9-03BC5E591E86}" srcOrd="0" destOrd="0" presId="urn:microsoft.com/office/officeart/2008/layout/RadialCluster"/>
    <dgm:cxn modelId="{93E5F64D-5DD0-4E9F-9729-ED46FAC8E7B1}" srcId="{CA86FA82-CB33-49C1-AFAA-C3E363127866}" destId="{26CE6E4A-A0E0-4590-BE17-AF54326F5336}" srcOrd="0" destOrd="0" parTransId="{2872CF56-3760-4EE8-A18E-428EA8F21095}" sibTransId="{B764AAF3-0E9B-4B63-9D2D-B1D2AB7DEA1E}"/>
    <dgm:cxn modelId="{A03EC3E7-3E99-41D3-A974-C36A0F9BE323}" type="presOf" srcId="{FCA1BD41-B84C-41C1-BF4E-AC130D63988C}" destId="{3E68F161-0BA0-47CB-87D7-129A54E39B68}" srcOrd="0" destOrd="0" presId="urn:microsoft.com/office/officeart/2008/layout/RadialCluster"/>
    <dgm:cxn modelId="{A6508834-3C4D-4F49-B966-9A7D4A45A9D6}" srcId="{CA86FA82-CB33-49C1-AFAA-C3E363127866}" destId="{9650874F-E2A5-4DB7-BECC-15F5457F45B9}" srcOrd="3" destOrd="0" parTransId="{FCA1BD41-B84C-41C1-BF4E-AC130D63988C}" sibTransId="{7B0348F0-5CD3-4687-A46A-D49803F857E9}"/>
    <dgm:cxn modelId="{9396A518-69BF-4989-B198-65D8F40BA336}" srcId="{CA86FA82-CB33-49C1-AFAA-C3E363127866}" destId="{371F4148-A37D-4C7B-9ACE-42D0C702144A}" srcOrd="6" destOrd="0" parTransId="{EF640A02-769A-4763-B38F-BF2055FA8F55}" sibTransId="{5F3F30AC-54C9-40D5-961E-325001335123}"/>
    <dgm:cxn modelId="{FE2B7304-6A43-4306-AC01-682956F37166}" type="presOf" srcId="{B86AC7F5-57C8-4588-B7AE-BC65B7C4038D}" destId="{19195A7C-6E5B-4F22-B4F5-918B967F3B8B}" srcOrd="0" destOrd="0" presId="urn:microsoft.com/office/officeart/2008/layout/RadialCluster"/>
    <dgm:cxn modelId="{548154D9-9B6E-4301-A9AF-798D601BB895}" type="presOf" srcId="{EF640A02-769A-4763-B38F-BF2055FA8F55}" destId="{5035D76F-32D2-42D6-8076-BE23FA4E6B34}" srcOrd="0" destOrd="0" presId="urn:microsoft.com/office/officeart/2008/layout/RadialCluster"/>
    <dgm:cxn modelId="{9A675FD8-E444-4391-87FE-ABD5D981D4EC}" type="presOf" srcId="{DB7F8A8A-DC80-4577-98EC-842E4DAE21AF}" destId="{D3119B7E-D8E1-42EC-89C3-2E77B3E0FF8C}" srcOrd="0" destOrd="0" presId="urn:microsoft.com/office/officeart/2008/layout/RadialCluster"/>
    <dgm:cxn modelId="{F1A51934-6066-494D-8F5D-FBE9C48FF1F6}" type="presOf" srcId="{7AE6017F-03DF-45F4-AE1D-441FFF6A3384}" destId="{8F64BBDF-E3DA-4073-B704-09F94ACA0023}" srcOrd="0" destOrd="0" presId="urn:microsoft.com/office/officeart/2008/layout/RadialCluster"/>
    <dgm:cxn modelId="{B975405E-5AB8-4A08-A93F-E344740ADC52}" srcId="{CA86FA82-CB33-49C1-AFAA-C3E363127866}" destId="{C7F8A79F-A5CD-456E-BE8F-9F32346444B1}" srcOrd="2" destOrd="0" parTransId="{99B8A38B-F22A-4445-8998-DAD9BEFE47AC}" sibTransId="{DE82050E-019B-464A-9A56-9B85A96ADB5D}"/>
    <dgm:cxn modelId="{EE931940-D7E8-46A7-8420-F95961A6EDDB}" type="presOf" srcId="{2872CF56-3760-4EE8-A18E-428EA8F21095}" destId="{744ECD0E-202E-44FC-A88C-51E05E412D08}" srcOrd="0" destOrd="0" presId="urn:microsoft.com/office/officeart/2008/layout/RadialCluster"/>
    <dgm:cxn modelId="{FA72A1E5-CA64-4C8A-892B-6AFAF98593CF}" srcId="{CA86FA82-CB33-49C1-AFAA-C3E363127866}" destId="{EC929C8D-ADBF-4465-9B5B-1755790309C2}" srcOrd="5" destOrd="0" parTransId="{DB7F8A8A-DC80-4577-98EC-842E4DAE21AF}" sibTransId="{666C005C-003A-493A-913F-73B835A70140}"/>
    <dgm:cxn modelId="{B06CAB6F-3139-4AC6-A5B9-3394FF87BD62}" type="presOf" srcId="{CA86FA82-CB33-49C1-AFAA-C3E363127866}" destId="{9A0BC89A-EFA9-4092-9DF3-B5CC326CC853}" srcOrd="0" destOrd="0" presId="urn:microsoft.com/office/officeart/2008/layout/RadialCluster"/>
    <dgm:cxn modelId="{247C2ED9-03F4-4D80-9802-18A6C5D6DB54}" type="presParOf" srcId="{F83D9400-A4E7-47CE-AC5B-55608BC7A6D0}" destId="{CBBE922F-2F39-48E6-8C6F-0C0CE9A8D1AD}" srcOrd="0" destOrd="0" presId="urn:microsoft.com/office/officeart/2008/layout/RadialCluster"/>
    <dgm:cxn modelId="{0137E908-C55F-41C4-9ECA-A496FD41142A}" type="presParOf" srcId="{CBBE922F-2F39-48E6-8C6F-0C0CE9A8D1AD}" destId="{9A0BC89A-EFA9-4092-9DF3-B5CC326CC853}" srcOrd="0" destOrd="0" presId="urn:microsoft.com/office/officeart/2008/layout/RadialCluster"/>
    <dgm:cxn modelId="{1B4DE5BB-FFAF-4E0F-83B4-43A707AFB34B}" type="presParOf" srcId="{CBBE922F-2F39-48E6-8C6F-0C0CE9A8D1AD}" destId="{744ECD0E-202E-44FC-A88C-51E05E412D08}" srcOrd="1" destOrd="0" presId="urn:microsoft.com/office/officeart/2008/layout/RadialCluster"/>
    <dgm:cxn modelId="{8F7EEF0D-97BE-4198-BB74-1345E4F30D49}" type="presParOf" srcId="{CBBE922F-2F39-48E6-8C6F-0C0CE9A8D1AD}" destId="{0EFB1A58-1351-4320-934F-A6FF1504FDE7}" srcOrd="2" destOrd="0" presId="urn:microsoft.com/office/officeart/2008/layout/RadialCluster"/>
    <dgm:cxn modelId="{A8A0CEDB-1860-4779-A33A-BDF46073CF31}" type="presParOf" srcId="{CBBE922F-2F39-48E6-8C6F-0C0CE9A8D1AD}" destId="{8F64BBDF-E3DA-4073-B704-09F94ACA0023}" srcOrd="3" destOrd="0" presId="urn:microsoft.com/office/officeart/2008/layout/RadialCluster"/>
    <dgm:cxn modelId="{2F6BBD98-4DC1-4B35-AC1A-C9B007CAD78D}" type="presParOf" srcId="{CBBE922F-2F39-48E6-8C6F-0C0CE9A8D1AD}" destId="{19195A7C-6E5B-4F22-B4F5-918B967F3B8B}" srcOrd="4" destOrd="0" presId="urn:microsoft.com/office/officeart/2008/layout/RadialCluster"/>
    <dgm:cxn modelId="{6EDE983C-3E49-4373-AAF9-E87278C30999}" type="presParOf" srcId="{CBBE922F-2F39-48E6-8C6F-0C0CE9A8D1AD}" destId="{83ED065B-095B-48B0-89E1-1F66524C08AA}" srcOrd="5" destOrd="0" presId="urn:microsoft.com/office/officeart/2008/layout/RadialCluster"/>
    <dgm:cxn modelId="{44A3F571-B339-4D77-8918-6BA654880E45}" type="presParOf" srcId="{CBBE922F-2F39-48E6-8C6F-0C0CE9A8D1AD}" destId="{C1971966-703F-4790-BDDE-343B9E984FFE}" srcOrd="6" destOrd="0" presId="urn:microsoft.com/office/officeart/2008/layout/RadialCluster"/>
    <dgm:cxn modelId="{15092870-923E-4885-9662-663E916E7867}" type="presParOf" srcId="{CBBE922F-2F39-48E6-8C6F-0C0CE9A8D1AD}" destId="{3E68F161-0BA0-47CB-87D7-129A54E39B68}" srcOrd="7" destOrd="0" presId="urn:microsoft.com/office/officeart/2008/layout/RadialCluster"/>
    <dgm:cxn modelId="{0EDFB088-B294-4203-AB9D-4F030A17941E}" type="presParOf" srcId="{CBBE922F-2F39-48E6-8C6F-0C0CE9A8D1AD}" destId="{15180130-40D3-489A-9428-F4B8D344A364}" srcOrd="8" destOrd="0" presId="urn:microsoft.com/office/officeart/2008/layout/RadialCluster"/>
    <dgm:cxn modelId="{6982663D-306B-4FAF-83EB-7FC5C98FE578}" type="presParOf" srcId="{CBBE922F-2F39-48E6-8C6F-0C0CE9A8D1AD}" destId="{FB5BB5CF-52E7-40FD-BD05-9C7E425BAEDE}" srcOrd="9" destOrd="0" presId="urn:microsoft.com/office/officeart/2008/layout/RadialCluster"/>
    <dgm:cxn modelId="{590A2C5E-FFA1-4740-A8B3-07ED403EEC64}" type="presParOf" srcId="{CBBE922F-2F39-48E6-8C6F-0C0CE9A8D1AD}" destId="{EDC6A56C-E45C-488F-A8E9-03BC5E591E86}" srcOrd="10" destOrd="0" presId="urn:microsoft.com/office/officeart/2008/layout/RadialCluster"/>
    <dgm:cxn modelId="{4FA61223-0EE8-40A5-AC69-9A7BA79A6346}" type="presParOf" srcId="{CBBE922F-2F39-48E6-8C6F-0C0CE9A8D1AD}" destId="{D3119B7E-D8E1-42EC-89C3-2E77B3E0FF8C}" srcOrd="11" destOrd="0" presId="urn:microsoft.com/office/officeart/2008/layout/RadialCluster"/>
    <dgm:cxn modelId="{D6D1C649-D26F-460E-BAD6-3DC470B930B4}" type="presParOf" srcId="{CBBE922F-2F39-48E6-8C6F-0C0CE9A8D1AD}" destId="{CFB6FBAA-1AB9-4F38-B879-6BB0A4FC2D31}" srcOrd="12" destOrd="0" presId="urn:microsoft.com/office/officeart/2008/layout/RadialCluster"/>
    <dgm:cxn modelId="{A5B20993-0689-4B72-A458-75795740DEFA}" type="presParOf" srcId="{CBBE922F-2F39-48E6-8C6F-0C0CE9A8D1AD}" destId="{5035D76F-32D2-42D6-8076-BE23FA4E6B34}" srcOrd="13" destOrd="0" presId="urn:microsoft.com/office/officeart/2008/layout/RadialCluster"/>
    <dgm:cxn modelId="{CFE5CE0B-26E9-4347-AEE0-98B564795496}" type="presParOf" srcId="{CBBE922F-2F39-48E6-8C6F-0C0CE9A8D1AD}" destId="{F6AF1247-FD19-4338-80FD-6708CCDE6D34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0312A34-ED55-4325-B29F-774A19538F21}" type="doc">
      <dgm:prSet loTypeId="urn:microsoft.com/office/officeart/2005/8/layout/vProcess5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4D86C3A4-1157-4FAF-A4E3-9A7C94946280}">
      <dgm:prSet phldrT="[Texto]"/>
      <dgm:spPr/>
      <dgm:t>
        <a:bodyPr/>
        <a:lstStyle/>
        <a:p>
          <a:r>
            <a:rPr lang="es-CO" dirty="0" smtClean="0"/>
            <a:t>Registro de saldos iniciales de vacaciones (se hace una sola vez)</a:t>
          </a:r>
          <a:endParaRPr lang="es-CO" dirty="0"/>
        </a:p>
      </dgm:t>
    </dgm:pt>
    <dgm:pt modelId="{EC95DDB5-88EA-4E2C-9964-D50491D1BA91}" type="parTrans" cxnId="{7C0776C6-91FC-4F49-80A0-0E9B6473894B}">
      <dgm:prSet/>
      <dgm:spPr/>
      <dgm:t>
        <a:bodyPr/>
        <a:lstStyle/>
        <a:p>
          <a:endParaRPr lang="es-CO"/>
        </a:p>
      </dgm:t>
    </dgm:pt>
    <dgm:pt modelId="{97EB774D-098D-43B0-B44D-F334B33C2FE8}" type="sibTrans" cxnId="{7C0776C6-91FC-4F49-80A0-0E9B6473894B}">
      <dgm:prSet/>
      <dgm:spPr/>
      <dgm:t>
        <a:bodyPr/>
        <a:lstStyle/>
        <a:p>
          <a:endParaRPr lang="es-CO" dirty="0"/>
        </a:p>
      </dgm:t>
    </dgm:pt>
    <dgm:pt modelId="{810BC9E8-3A5F-42BE-93B2-E19EF3BF21B1}">
      <dgm:prSet phldrT="[Texto]"/>
      <dgm:spPr/>
      <dgm:t>
        <a:bodyPr/>
        <a:lstStyle/>
        <a:p>
          <a:r>
            <a:rPr lang="es-CO" dirty="0" smtClean="0"/>
            <a:t>Programación de vacaciones</a:t>
          </a:r>
          <a:endParaRPr lang="es-CO" dirty="0"/>
        </a:p>
      </dgm:t>
    </dgm:pt>
    <dgm:pt modelId="{26F8F4C7-8A67-4CA2-9723-4A92A64E2C78}" type="parTrans" cxnId="{1B0E2F1C-B76B-483E-9E8A-643B1AE12BD1}">
      <dgm:prSet/>
      <dgm:spPr/>
      <dgm:t>
        <a:bodyPr/>
        <a:lstStyle/>
        <a:p>
          <a:endParaRPr lang="es-CO"/>
        </a:p>
      </dgm:t>
    </dgm:pt>
    <dgm:pt modelId="{6DC1D0B0-9C04-40F3-A24E-0FB27CFF13DB}" type="sibTrans" cxnId="{1B0E2F1C-B76B-483E-9E8A-643B1AE12BD1}">
      <dgm:prSet/>
      <dgm:spPr/>
      <dgm:t>
        <a:bodyPr/>
        <a:lstStyle/>
        <a:p>
          <a:endParaRPr lang="es-CO" dirty="0"/>
        </a:p>
      </dgm:t>
    </dgm:pt>
    <dgm:pt modelId="{14E3F3FE-FC8C-4149-B9FB-E515A41A303D}">
      <dgm:prSet phldrT="[Texto]"/>
      <dgm:spPr/>
      <dgm:t>
        <a:bodyPr/>
        <a:lstStyle/>
        <a:p>
          <a:r>
            <a:rPr lang="es-CO" dirty="0" smtClean="0"/>
            <a:t>Liquidación de vacaciones</a:t>
          </a:r>
          <a:endParaRPr lang="es-CO" dirty="0"/>
        </a:p>
      </dgm:t>
    </dgm:pt>
    <dgm:pt modelId="{8C343E52-EACC-4D20-BC10-CA2A34D996CB}" type="parTrans" cxnId="{B52BA54D-4DF4-4ED9-A61B-5331680E5E28}">
      <dgm:prSet/>
      <dgm:spPr/>
      <dgm:t>
        <a:bodyPr/>
        <a:lstStyle/>
        <a:p>
          <a:endParaRPr lang="es-CO"/>
        </a:p>
      </dgm:t>
    </dgm:pt>
    <dgm:pt modelId="{86CBAA68-DC9E-4719-8A4B-BED031C3AA95}" type="sibTrans" cxnId="{B52BA54D-4DF4-4ED9-A61B-5331680E5E28}">
      <dgm:prSet/>
      <dgm:spPr/>
      <dgm:t>
        <a:bodyPr/>
        <a:lstStyle/>
        <a:p>
          <a:endParaRPr lang="es-CO" dirty="0"/>
        </a:p>
      </dgm:t>
    </dgm:pt>
    <dgm:pt modelId="{46224703-9A73-4FF7-8E79-C4336C82FC68}">
      <dgm:prSet phldrT="[Texto]"/>
      <dgm:spPr/>
      <dgm:t>
        <a:bodyPr/>
        <a:lstStyle/>
        <a:p>
          <a:r>
            <a:rPr lang="es-CO" dirty="0" smtClean="0"/>
            <a:t>Creación de Documento de liquidación</a:t>
          </a:r>
          <a:endParaRPr lang="es-CO" dirty="0"/>
        </a:p>
      </dgm:t>
    </dgm:pt>
    <dgm:pt modelId="{74445CD2-DF0A-4E01-8921-44D3330A8272}" type="parTrans" cxnId="{558A5268-26E7-4714-AFD6-43351CCD805E}">
      <dgm:prSet/>
      <dgm:spPr/>
      <dgm:t>
        <a:bodyPr/>
        <a:lstStyle/>
        <a:p>
          <a:endParaRPr lang="es-CO"/>
        </a:p>
      </dgm:t>
    </dgm:pt>
    <dgm:pt modelId="{D6621FA0-A70D-47C4-8B99-260E05746E50}" type="sibTrans" cxnId="{558A5268-26E7-4714-AFD6-43351CCD805E}">
      <dgm:prSet/>
      <dgm:spPr/>
      <dgm:t>
        <a:bodyPr/>
        <a:lstStyle/>
        <a:p>
          <a:endParaRPr lang="es-CO" dirty="0"/>
        </a:p>
      </dgm:t>
    </dgm:pt>
    <dgm:pt modelId="{7402B6D3-6E90-431D-AB30-68BCE6DC6860}">
      <dgm:prSet phldrT="[Texto]"/>
      <dgm:spPr/>
      <dgm:t>
        <a:bodyPr/>
        <a:lstStyle/>
        <a:p>
          <a:r>
            <a:rPr lang="es-CO" dirty="0" smtClean="0"/>
            <a:t>Liquidar básicos, descuentos y otros</a:t>
          </a:r>
          <a:endParaRPr lang="es-CO" dirty="0"/>
        </a:p>
      </dgm:t>
    </dgm:pt>
    <dgm:pt modelId="{FEEF54A0-5253-4559-B6EF-3996F7DBC848}" type="parTrans" cxnId="{0F05DB07-D5F4-4A7B-9A02-055E28B498EE}">
      <dgm:prSet/>
      <dgm:spPr/>
      <dgm:t>
        <a:bodyPr/>
        <a:lstStyle/>
        <a:p>
          <a:endParaRPr lang="es-CO"/>
        </a:p>
      </dgm:t>
    </dgm:pt>
    <dgm:pt modelId="{6796DB48-A200-4006-B63C-737D8A97F47A}" type="sibTrans" cxnId="{0F05DB07-D5F4-4A7B-9A02-055E28B498EE}">
      <dgm:prSet/>
      <dgm:spPr/>
      <dgm:t>
        <a:bodyPr/>
        <a:lstStyle/>
        <a:p>
          <a:endParaRPr lang="es-CO"/>
        </a:p>
      </dgm:t>
    </dgm:pt>
    <dgm:pt modelId="{902DCFB7-DF30-474F-919E-BABB145BCE53}" type="pres">
      <dgm:prSet presAssocID="{40312A34-ED55-4325-B29F-774A19538F2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9BD0996A-006F-47E4-A401-979286E885F1}" type="pres">
      <dgm:prSet presAssocID="{40312A34-ED55-4325-B29F-774A19538F21}" presName="dummyMaxCanvas" presStyleCnt="0">
        <dgm:presLayoutVars/>
      </dgm:prSet>
      <dgm:spPr/>
    </dgm:pt>
    <dgm:pt modelId="{F6D3A477-333B-43E2-846C-AD547F497201}" type="pres">
      <dgm:prSet presAssocID="{40312A34-ED55-4325-B29F-774A19538F21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7A08E1D-081B-438E-A010-BBC39FE2F774}" type="pres">
      <dgm:prSet presAssocID="{40312A34-ED55-4325-B29F-774A19538F21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3BFB917-D8D8-46EB-910C-BBCD7B39F320}" type="pres">
      <dgm:prSet presAssocID="{40312A34-ED55-4325-B29F-774A19538F21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A310379-F2C4-40FE-9094-AE2B2D7AF93A}" type="pres">
      <dgm:prSet presAssocID="{40312A34-ED55-4325-B29F-774A19538F21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792EEAA-B302-4B4F-AC6B-8EF077556470}" type="pres">
      <dgm:prSet presAssocID="{40312A34-ED55-4325-B29F-774A19538F21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4294B60-2FF5-4157-83B1-3E2E1FE9A40F}" type="pres">
      <dgm:prSet presAssocID="{40312A34-ED55-4325-B29F-774A19538F21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8A45042-7D48-4A84-816B-F1EC9A2BBAFD}" type="pres">
      <dgm:prSet presAssocID="{40312A34-ED55-4325-B29F-774A19538F21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E0F44CC-3770-4338-86BE-BD8187286045}" type="pres">
      <dgm:prSet presAssocID="{40312A34-ED55-4325-B29F-774A19538F21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B31AB58-0A26-490E-9256-D5DA9585B0D5}" type="pres">
      <dgm:prSet presAssocID="{40312A34-ED55-4325-B29F-774A19538F21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41B8BD3-E328-404B-A870-60F9A9A65A19}" type="pres">
      <dgm:prSet presAssocID="{40312A34-ED55-4325-B29F-774A19538F21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15C4CC8-6DA2-4C51-99C4-F8185181EC68}" type="pres">
      <dgm:prSet presAssocID="{40312A34-ED55-4325-B29F-774A19538F21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A815AA4-761C-40F4-B2AE-42526D5F2617}" type="pres">
      <dgm:prSet presAssocID="{40312A34-ED55-4325-B29F-774A19538F21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C8B5E34-0EB9-4708-B8AC-05D914ABF7B1}" type="pres">
      <dgm:prSet presAssocID="{40312A34-ED55-4325-B29F-774A19538F21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B083FAF-B84B-4B21-BADA-8CB39D2D66F7}" type="pres">
      <dgm:prSet presAssocID="{40312A34-ED55-4325-B29F-774A19538F21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002E7CC7-39E8-4EE0-9710-E16CCDE2FDBF}" type="presOf" srcId="{810BC9E8-3A5F-42BE-93B2-E19EF3BF21B1}" destId="{815C4CC8-6DA2-4C51-99C4-F8185181EC68}" srcOrd="1" destOrd="0" presId="urn:microsoft.com/office/officeart/2005/8/layout/vProcess5"/>
    <dgm:cxn modelId="{D26AA26B-D133-4624-9274-8A603EBEB9F7}" type="presOf" srcId="{7402B6D3-6E90-431D-AB30-68BCE6DC6860}" destId="{6792EEAA-B302-4B4F-AC6B-8EF077556470}" srcOrd="0" destOrd="0" presId="urn:microsoft.com/office/officeart/2005/8/layout/vProcess5"/>
    <dgm:cxn modelId="{6935728E-1EF7-417C-BF93-2F1E174DC06A}" type="presOf" srcId="{4D86C3A4-1157-4FAF-A4E3-9A7C94946280}" destId="{F6D3A477-333B-43E2-846C-AD547F497201}" srcOrd="0" destOrd="0" presId="urn:microsoft.com/office/officeart/2005/8/layout/vProcess5"/>
    <dgm:cxn modelId="{19D6957D-0AE3-4217-831F-24A9A9FB0030}" type="presOf" srcId="{6DC1D0B0-9C04-40F3-A24E-0FB27CFF13DB}" destId="{98A45042-7D48-4A84-816B-F1EC9A2BBAFD}" srcOrd="0" destOrd="0" presId="urn:microsoft.com/office/officeart/2005/8/layout/vProcess5"/>
    <dgm:cxn modelId="{0F05DB07-D5F4-4A7B-9A02-055E28B498EE}" srcId="{40312A34-ED55-4325-B29F-774A19538F21}" destId="{7402B6D3-6E90-431D-AB30-68BCE6DC6860}" srcOrd="4" destOrd="0" parTransId="{FEEF54A0-5253-4559-B6EF-3996F7DBC848}" sibTransId="{6796DB48-A200-4006-B63C-737D8A97F47A}"/>
    <dgm:cxn modelId="{7FF74125-F3C0-4584-A514-A29EED4A56CC}" type="presOf" srcId="{D6621FA0-A70D-47C4-8B99-260E05746E50}" destId="{0E0F44CC-3770-4338-86BE-BD8187286045}" srcOrd="0" destOrd="0" presId="urn:microsoft.com/office/officeart/2005/8/layout/vProcess5"/>
    <dgm:cxn modelId="{1EDC295A-C306-4AF2-89FF-C0F0F0DDD5AE}" type="presOf" srcId="{810BC9E8-3A5F-42BE-93B2-E19EF3BF21B1}" destId="{C7A08E1D-081B-438E-A010-BBC39FE2F774}" srcOrd="0" destOrd="0" presId="urn:microsoft.com/office/officeart/2005/8/layout/vProcess5"/>
    <dgm:cxn modelId="{32B14617-D9BF-42C6-B33F-6663D372C8CC}" type="presOf" srcId="{46224703-9A73-4FF7-8E79-C4336C82FC68}" destId="{53BFB917-D8D8-46EB-910C-BBCD7B39F320}" srcOrd="0" destOrd="0" presId="urn:microsoft.com/office/officeart/2005/8/layout/vProcess5"/>
    <dgm:cxn modelId="{B45A3D6A-A451-44D6-A12C-5F620E3E0B6A}" type="presOf" srcId="{7402B6D3-6E90-431D-AB30-68BCE6DC6860}" destId="{AB083FAF-B84B-4B21-BADA-8CB39D2D66F7}" srcOrd="1" destOrd="0" presId="urn:microsoft.com/office/officeart/2005/8/layout/vProcess5"/>
    <dgm:cxn modelId="{592DEC62-89B0-490B-B5AC-D1216B1BC55C}" type="presOf" srcId="{14E3F3FE-FC8C-4149-B9FB-E515A41A303D}" destId="{BC8B5E34-0EB9-4708-B8AC-05D914ABF7B1}" srcOrd="1" destOrd="0" presId="urn:microsoft.com/office/officeart/2005/8/layout/vProcess5"/>
    <dgm:cxn modelId="{5D364563-5852-4E3D-B702-A0CF6E254B36}" type="presOf" srcId="{40312A34-ED55-4325-B29F-774A19538F21}" destId="{902DCFB7-DF30-474F-919E-BABB145BCE53}" srcOrd="0" destOrd="0" presId="urn:microsoft.com/office/officeart/2005/8/layout/vProcess5"/>
    <dgm:cxn modelId="{B52BA54D-4DF4-4ED9-A61B-5331680E5E28}" srcId="{40312A34-ED55-4325-B29F-774A19538F21}" destId="{14E3F3FE-FC8C-4149-B9FB-E515A41A303D}" srcOrd="3" destOrd="0" parTransId="{8C343E52-EACC-4D20-BC10-CA2A34D996CB}" sibTransId="{86CBAA68-DC9E-4719-8A4B-BED031C3AA95}"/>
    <dgm:cxn modelId="{1B0E2F1C-B76B-483E-9E8A-643B1AE12BD1}" srcId="{40312A34-ED55-4325-B29F-774A19538F21}" destId="{810BC9E8-3A5F-42BE-93B2-E19EF3BF21B1}" srcOrd="1" destOrd="0" parTransId="{26F8F4C7-8A67-4CA2-9723-4A92A64E2C78}" sibTransId="{6DC1D0B0-9C04-40F3-A24E-0FB27CFF13DB}"/>
    <dgm:cxn modelId="{261F7170-C8C5-47BA-8DA6-CA2DDF580BE9}" type="presOf" srcId="{4D86C3A4-1157-4FAF-A4E3-9A7C94946280}" destId="{E41B8BD3-E328-404B-A870-60F9A9A65A19}" srcOrd="1" destOrd="0" presId="urn:microsoft.com/office/officeart/2005/8/layout/vProcess5"/>
    <dgm:cxn modelId="{EE930CFA-C67B-4319-BC03-1E2453C8F172}" type="presOf" srcId="{14E3F3FE-FC8C-4149-B9FB-E515A41A303D}" destId="{1A310379-F2C4-40FE-9094-AE2B2D7AF93A}" srcOrd="0" destOrd="0" presId="urn:microsoft.com/office/officeart/2005/8/layout/vProcess5"/>
    <dgm:cxn modelId="{558A5268-26E7-4714-AFD6-43351CCD805E}" srcId="{40312A34-ED55-4325-B29F-774A19538F21}" destId="{46224703-9A73-4FF7-8E79-C4336C82FC68}" srcOrd="2" destOrd="0" parTransId="{74445CD2-DF0A-4E01-8921-44D3330A8272}" sibTransId="{D6621FA0-A70D-47C4-8B99-260E05746E50}"/>
    <dgm:cxn modelId="{98AB98D3-3E03-453C-8CD1-9EAB32EAE522}" type="presOf" srcId="{46224703-9A73-4FF7-8E79-C4336C82FC68}" destId="{2A815AA4-761C-40F4-B2AE-42526D5F2617}" srcOrd="1" destOrd="0" presId="urn:microsoft.com/office/officeart/2005/8/layout/vProcess5"/>
    <dgm:cxn modelId="{7C0776C6-91FC-4F49-80A0-0E9B6473894B}" srcId="{40312A34-ED55-4325-B29F-774A19538F21}" destId="{4D86C3A4-1157-4FAF-A4E3-9A7C94946280}" srcOrd="0" destOrd="0" parTransId="{EC95DDB5-88EA-4E2C-9964-D50491D1BA91}" sibTransId="{97EB774D-098D-43B0-B44D-F334B33C2FE8}"/>
    <dgm:cxn modelId="{4E424EA2-31FE-486E-AB0E-9F524F6C7DE4}" type="presOf" srcId="{97EB774D-098D-43B0-B44D-F334B33C2FE8}" destId="{24294B60-2FF5-4157-83B1-3E2E1FE9A40F}" srcOrd="0" destOrd="0" presId="urn:microsoft.com/office/officeart/2005/8/layout/vProcess5"/>
    <dgm:cxn modelId="{B854B7B8-2A70-493A-8CB2-53A4143DF059}" type="presOf" srcId="{86CBAA68-DC9E-4719-8A4B-BED031C3AA95}" destId="{3B31AB58-0A26-490E-9256-D5DA9585B0D5}" srcOrd="0" destOrd="0" presId="urn:microsoft.com/office/officeart/2005/8/layout/vProcess5"/>
    <dgm:cxn modelId="{AA1038EA-BBCC-4033-9C4A-D63718B96AB2}" type="presParOf" srcId="{902DCFB7-DF30-474F-919E-BABB145BCE53}" destId="{9BD0996A-006F-47E4-A401-979286E885F1}" srcOrd="0" destOrd="0" presId="urn:microsoft.com/office/officeart/2005/8/layout/vProcess5"/>
    <dgm:cxn modelId="{09A26155-4FCD-4770-845A-4CD0F24037B2}" type="presParOf" srcId="{902DCFB7-DF30-474F-919E-BABB145BCE53}" destId="{F6D3A477-333B-43E2-846C-AD547F497201}" srcOrd="1" destOrd="0" presId="urn:microsoft.com/office/officeart/2005/8/layout/vProcess5"/>
    <dgm:cxn modelId="{1530F0CA-19D3-4442-93E0-780115C77065}" type="presParOf" srcId="{902DCFB7-DF30-474F-919E-BABB145BCE53}" destId="{C7A08E1D-081B-438E-A010-BBC39FE2F774}" srcOrd="2" destOrd="0" presId="urn:microsoft.com/office/officeart/2005/8/layout/vProcess5"/>
    <dgm:cxn modelId="{A184BB0D-B8E3-49BD-9A00-0DCFF224AA39}" type="presParOf" srcId="{902DCFB7-DF30-474F-919E-BABB145BCE53}" destId="{53BFB917-D8D8-46EB-910C-BBCD7B39F320}" srcOrd="3" destOrd="0" presId="urn:microsoft.com/office/officeart/2005/8/layout/vProcess5"/>
    <dgm:cxn modelId="{79D5A515-3D8E-4957-99E9-1C48C94C63D5}" type="presParOf" srcId="{902DCFB7-DF30-474F-919E-BABB145BCE53}" destId="{1A310379-F2C4-40FE-9094-AE2B2D7AF93A}" srcOrd="4" destOrd="0" presId="urn:microsoft.com/office/officeart/2005/8/layout/vProcess5"/>
    <dgm:cxn modelId="{0B3027CF-8E81-4A83-B55B-F71D44EF9492}" type="presParOf" srcId="{902DCFB7-DF30-474F-919E-BABB145BCE53}" destId="{6792EEAA-B302-4B4F-AC6B-8EF077556470}" srcOrd="5" destOrd="0" presId="urn:microsoft.com/office/officeart/2005/8/layout/vProcess5"/>
    <dgm:cxn modelId="{F0083427-5C6B-4A52-A693-B59D28E48C27}" type="presParOf" srcId="{902DCFB7-DF30-474F-919E-BABB145BCE53}" destId="{24294B60-2FF5-4157-83B1-3E2E1FE9A40F}" srcOrd="6" destOrd="0" presId="urn:microsoft.com/office/officeart/2005/8/layout/vProcess5"/>
    <dgm:cxn modelId="{ACB0346D-21C3-4D13-95A9-D22A573BCF24}" type="presParOf" srcId="{902DCFB7-DF30-474F-919E-BABB145BCE53}" destId="{98A45042-7D48-4A84-816B-F1EC9A2BBAFD}" srcOrd="7" destOrd="0" presId="urn:microsoft.com/office/officeart/2005/8/layout/vProcess5"/>
    <dgm:cxn modelId="{646F1FE9-EA19-4539-BF57-20FABEBA7D79}" type="presParOf" srcId="{902DCFB7-DF30-474F-919E-BABB145BCE53}" destId="{0E0F44CC-3770-4338-86BE-BD8187286045}" srcOrd="8" destOrd="0" presId="urn:microsoft.com/office/officeart/2005/8/layout/vProcess5"/>
    <dgm:cxn modelId="{E97E1898-08F0-4B08-8381-DECDA3802B81}" type="presParOf" srcId="{902DCFB7-DF30-474F-919E-BABB145BCE53}" destId="{3B31AB58-0A26-490E-9256-D5DA9585B0D5}" srcOrd="9" destOrd="0" presId="urn:microsoft.com/office/officeart/2005/8/layout/vProcess5"/>
    <dgm:cxn modelId="{5AD729BB-DB73-4BB9-8BBB-5D7A23E9F827}" type="presParOf" srcId="{902DCFB7-DF30-474F-919E-BABB145BCE53}" destId="{E41B8BD3-E328-404B-A870-60F9A9A65A19}" srcOrd="10" destOrd="0" presId="urn:microsoft.com/office/officeart/2005/8/layout/vProcess5"/>
    <dgm:cxn modelId="{0D14186D-A77C-46F0-A0CD-EA845E53A991}" type="presParOf" srcId="{902DCFB7-DF30-474F-919E-BABB145BCE53}" destId="{815C4CC8-6DA2-4C51-99C4-F8185181EC68}" srcOrd="11" destOrd="0" presId="urn:microsoft.com/office/officeart/2005/8/layout/vProcess5"/>
    <dgm:cxn modelId="{7D394D9A-69DF-4858-844B-4804115AA139}" type="presParOf" srcId="{902DCFB7-DF30-474F-919E-BABB145BCE53}" destId="{2A815AA4-761C-40F4-B2AE-42526D5F2617}" srcOrd="12" destOrd="0" presId="urn:microsoft.com/office/officeart/2005/8/layout/vProcess5"/>
    <dgm:cxn modelId="{66BB01BE-4029-40B5-9A6A-C99DCE9C9845}" type="presParOf" srcId="{902DCFB7-DF30-474F-919E-BABB145BCE53}" destId="{BC8B5E34-0EB9-4708-B8AC-05D914ABF7B1}" srcOrd="13" destOrd="0" presId="urn:microsoft.com/office/officeart/2005/8/layout/vProcess5"/>
    <dgm:cxn modelId="{07532803-480E-4918-8FAB-C47A0B1109DA}" type="presParOf" srcId="{902DCFB7-DF30-474F-919E-BABB145BCE53}" destId="{AB083FAF-B84B-4B21-BADA-8CB39D2D66F7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40312A34-ED55-4325-B29F-774A19538F21}" type="doc">
      <dgm:prSet loTypeId="urn:microsoft.com/office/officeart/2005/8/layout/vProcess5" loCatId="process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s-CO"/>
        </a:p>
      </dgm:t>
    </dgm:pt>
    <dgm:pt modelId="{4D86C3A4-1157-4FAF-A4E3-9A7C94946280}">
      <dgm:prSet phldrT="[Texto]"/>
      <dgm:spPr/>
      <dgm:t>
        <a:bodyPr/>
        <a:lstStyle/>
        <a:p>
          <a:r>
            <a:rPr lang="es-CO" dirty="0" smtClean="0"/>
            <a:t>Crear documento de liquidación</a:t>
          </a:r>
          <a:endParaRPr lang="es-CO" dirty="0"/>
        </a:p>
      </dgm:t>
    </dgm:pt>
    <dgm:pt modelId="{EC95DDB5-88EA-4E2C-9964-D50491D1BA91}" type="parTrans" cxnId="{7C0776C6-91FC-4F49-80A0-0E9B6473894B}">
      <dgm:prSet/>
      <dgm:spPr/>
      <dgm:t>
        <a:bodyPr/>
        <a:lstStyle/>
        <a:p>
          <a:endParaRPr lang="es-CO"/>
        </a:p>
      </dgm:t>
    </dgm:pt>
    <dgm:pt modelId="{97EB774D-098D-43B0-B44D-F334B33C2FE8}" type="sibTrans" cxnId="{7C0776C6-91FC-4F49-80A0-0E9B6473894B}">
      <dgm:prSet/>
      <dgm:spPr/>
      <dgm:t>
        <a:bodyPr/>
        <a:lstStyle/>
        <a:p>
          <a:endParaRPr lang="es-CO" dirty="0"/>
        </a:p>
      </dgm:t>
    </dgm:pt>
    <dgm:pt modelId="{810BC9E8-3A5F-42BE-93B2-E19EF3BF21B1}">
      <dgm:prSet phldrT="[Texto]"/>
      <dgm:spPr/>
      <dgm:t>
        <a:bodyPr/>
        <a:lstStyle/>
        <a:p>
          <a:r>
            <a:rPr lang="es-CO" dirty="0" smtClean="0"/>
            <a:t>Liquidar la prima</a:t>
          </a:r>
          <a:endParaRPr lang="es-CO" dirty="0"/>
        </a:p>
      </dgm:t>
    </dgm:pt>
    <dgm:pt modelId="{26F8F4C7-8A67-4CA2-9723-4A92A64E2C78}" type="parTrans" cxnId="{1B0E2F1C-B76B-483E-9E8A-643B1AE12BD1}">
      <dgm:prSet/>
      <dgm:spPr/>
      <dgm:t>
        <a:bodyPr/>
        <a:lstStyle/>
        <a:p>
          <a:endParaRPr lang="es-CO"/>
        </a:p>
      </dgm:t>
    </dgm:pt>
    <dgm:pt modelId="{6DC1D0B0-9C04-40F3-A24E-0FB27CFF13DB}" type="sibTrans" cxnId="{1B0E2F1C-B76B-483E-9E8A-643B1AE12BD1}">
      <dgm:prSet/>
      <dgm:spPr/>
      <dgm:t>
        <a:bodyPr/>
        <a:lstStyle/>
        <a:p>
          <a:endParaRPr lang="es-CO" dirty="0"/>
        </a:p>
      </dgm:t>
    </dgm:pt>
    <dgm:pt modelId="{4CDEBB68-8E27-4E5B-B2E8-08C8718581A6}">
      <dgm:prSet phldrT="[Texto]"/>
      <dgm:spPr/>
      <dgm:t>
        <a:bodyPr/>
        <a:lstStyle/>
        <a:p>
          <a:r>
            <a:rPr lang="es-CO" dirty="0" smtClean="0"/>
            <a:t>Aplicar otros pagos y/o descuentos según el caso</a:t>
          </a:r>
          <a:endParaRPr lang="es-CO" dirty="0"/>
        </a:p>
      </dgm:t>
    </dgm:pt>
    <dgm:pt modelId="{971FD867-11F9-4298-825E-C9F030F809A7}" type="parTrans" cxnId="{D14AF513-CA68-44CE-8C7C-1E503C6D8036}">
      <dgm:prSet/>
      <dgm:spPr/>
      <dgm:t>
        <a:bodyPr/>
        <a:lstStyle/>
        <a:p>
          <a:endParaRPr lang="es-CO"/>
        </a:p>
      </dgm:t>
    </dgm:pt>
    <dgm:pt modelId="{CC24C248-2FF0-401D-9B22-2BB30A45C8CE}" type="sibTrans" cxnId="{D14AF513-CA68-44CE-8C7C-1E503C6D8036}">
      <dgm:prSet/>
      <dgm:spPr/>
      <dgm:t>
        <a:bodyPr/>
        <a:lstStyle/>
        <a:p>
          <a:endParaRPr lang="es-CO"/>
        </a:p>
      </dgm:t>
    </dgm:pt>
    <dgm:pt modelId="{902DCFB7-DF30-474F-919E-BABB145BCE53}" type="pres">
      <dgm:prSet presAssocID="{40312A34-ED55-4325-B29F-774A19538F2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9BD0996A-006F-47E4-A401-979286E885F1}" type="pres">
      <dgm:prSet presAssocID="{40312A34-ED55-4325-B29F-774A19538F21}" presName="dummyMaxCanvas" presStyleCnt="0">
        <dgm:presLayoutVars/>
      </dgm:prSet>
      <dgm:spPr/>
    </dgm:pt>
    <dgm:pt modelId="{7ECCDF53-687F-4A5E-8D79-171123DB99A0}" type="pres">
      <dgm:prSet presAssocID="{40312A34-ED55-4325-B29F-774A19538F21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35B5BFE-D94B-4AA0-9535-42416CF7630A}" type="pres">
      <dgm:prSet presAssocID="{40312A34-ED55-4325-B29F-774A19538F21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B93A9FB-5768-491E-A63E-5C2DBF9E9F0E}" type="pres">
      <dgm:prSet presAssocID="{40312A34-ED55-4325-B29F-774A19538F21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3D229C-CC49-4654-8041-1082D64EDA2F}" type="pres">
      <dgm:prSet presAssocID="{40312A34-ED55-4325-B29F-774A19538F21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405FC91-C17F-480E-8FC9-33F38BB5C470}" type="pres">
      <dgm:prSet presAssocID="{40312A34-ED55-4325-B29F-774A19538F21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A919321-F123-467C-AD1D-27A5EE34AF31}" type="pres">
      <dgm:prSet presAssocID="{40312A34-ED55-4325-B29F-774A19538F21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35C40AA-463C-4064-B598-AA2958608B73}" type="pres">
      <dgm:prSet presAssocID="{40312A34-ED55-4325-B29F-774A19538F21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8AA44DB-4089-4F26-8CFC-2B95031922C4}" type="pres">
      <dgm:prSet presAssocID="{40312A34-ED55-4325-B29F-774A19538F21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D14AF513-CA68-44CE-8C7C-1E503C6D8036}" srcId="{40312A34-ED55-4325-B29F-774A19538F21}" destId="{4CDEBB68-8E27-4E5B-B2E8-08C8718581A6}" srcOrd="2" destOrd="0" parTransId="{971FD867-11F9-4298-825E-C9F030F809A7}" sibTransId="{CC24C248-2FF0-401D-9B22-2BB30A45C8CE}"/>
    <dgm:cxn modelId="{AE9D41AA-2227-45AE-80B4-F7094C18F471}" type="presOf" srcId="{6DC1D0B0-9C04-40F3-A24E-0FB27CFF13DB}" destId="{C405FC91-C17F-480E-8FC9-33F38BB5C470}" srcOrd="0" destOrd="0" presId="urn:microsoft.com/office/officeart/2005/8/layout/vProcess5"/>
    <dgm:cxn modelId="{F366C8B7-5069-421B-BD9D-4E0A68CD891C}" type="presOf" srcId="{810BC9E8-3A5F-42BE-93B2-E19EF3BF21B1}" destId="{635C40AA-463C-4064-B598-AA2958608B73}" srcOrd="1" destOrd="0" presId="urn:microsoft.com/office/officeart/2005/8/layout/vProcess5"/>
    <dgm:cxn modelId="{74F163D8-39BF-4AE7-916A-52595F941705}" type="presOf" srcId="{810BC9E8-3A5F-42BE-93B2-E19EF3BF21B1}" destId="{235B5BFE-D94B-4AA0-9535-42416CF7630A}" srcOrd="0" destOrd="0" presId="urn:microsoft.com/office/officeart/2005/8/layout/vProcess5"/>
    <dgm:cxn modelId="{35FFD0AF-F93D-4C94-97A6-C5BE00E39342}" type="presOf" srcId="{40312A34-ED55-4325-B29F-774A19538F21}" destId="{902DCFB7-DF30-474F-919E-BABB145BCE53}" srcOrd="0" destOrd="0" presId="urn:microsoft.com/office/officeart/2005/8/layout/vProcess5"/>
    <dgm:cxn modelId="{35F0058E-EA37-40F6-A896-71343785357B}" type="presOf" srcId="{4D86C3A4-1157-4FAF-A4E3-9A7C94946280}" destId="{7ECCDF53-687F-4A5E-8D79-171123DB99A0}" srcOrd="0" destOrd="0" presId="urn:microsoft.com/office/officeart/2005/8/layout/vProcess5"/>
    <dgm:cxn modelId="{7F019E14-9F14-499B-A6E6-D05D52AB17B0}" type="presOf" srcId="{4D86C3A4-1157-4FAF-A4E3-9A7C94946280}" destId="{EA919321-F123-467C-AD1D-27A5EE34AF31}" srcOrd="1" destOrd="0" presId="urn:microsoft.com/office/officeart/2005/8/layout/vProcess5"/>
    <dgm:cxn modelId="{C81D56B3-2965-474D-A7DE-3A221F3A9566}" type="presOf" srcId="{4CDEBB68-8E27-4E5B-B2E8-08C8718581A6}" destId="{78AA44DB-4089-4F26-8CFC-2B95031922C4}" srcOrd="1" destOrd="0" presId="urn:microsoft.com/office/officeart/2005/8/layout/vProcess5"/>
    <dgm:cxn modelId="{ECAEA686-E3E1-495F-B031-A7061F0BB082}" type="presOf" srcId="{4CDEBB68-8E27-4E5B-B2E8-08C8718581A6}" destId="{0B93A9FB-5768-491E-A63E-5C2DBF9E9F0E}" srcOrd="0" destOrd="0" presId="urn:microsoft.com/office/officeart/2005/8/layout/vProcess5"/>
    <dgm:cxn modelId="{7C0776C6-91FC-4F49-80A0-0E9B6473894B}" srcId="{40312A34-ED55-4325-B29F-774A19538F21}" destId="{4D86C3A4-1157-4FAF-A4E3-9A7C94946280}" srcOrd="0" destOrd="0" parTransId="{EC95DDB5-88EA-4E2C-9964-D50491D1BA91}" sibTransId="{97EB774D-098D-43B0-B44D-F334B33C2FE8}"/>
    <dgm:cxn modelId="{1B0E2F1C-B76B-483E-9E8A-643B1AE12BD1}" srcId="{40312A34-ED55-4325-B29F-774A19538F21}" destId="{810BC9E8-3A5F-42BE-93B2-E19EF3BF21B1}" srcOrd="1" destOrd="0" parTransId="{26F8F4C7-8A67-4CA2-9723-4A92A64E2C78}" sibTransId="{6DC1D0B0-9C04-40F3-A24E-0FB27CFF13DB}"/>
    <dgm:cxn modelId="{278CF9CA-D45A-4821-98DE-FF0A447FFCCF}" type="presOf" srcId="{97EB774D-098D-43B0-B44D-F334B33C2FE8}" destId="{4C3D229C-CC49-4654-8041-1082D64EDA2F}" srcOrd="0" destOrd="0" presId="urn:microsoft.com/office/officeart/2005/8/layout/vProcess5"/>
    <dgm:cxn modelId="{E99E803F-1F49-4970-97AD-23E593F6A945}" type="presParOf" srcId="{902DCFB7-DF30-474F-919E-BABB145BCE53}" destId="{9BD0996A-006F-47E4-A401-979286E885F1}" srcOrd="0" destOrd="0" presId="urn:microsoft.com/office/officeart/2005/8/layout/vProcess5"/>
    <dgm:cxn modelId="{6F94DC99-0D12-4925-917A-811827638589}" type="presParOf" srcId="{902DCFB7-DF30-474F-919E-BABB145BCE53}" destId="{7ECCDF53-687F-4A5E-8D79-171123DB99A0}" srcOrd="1" destOrd="0" presId="urn:microsoft.com/office/officeart/2005/8/layout/vProcess5"/>
    <dgm:cxn modelId="{2228A624-6190-42D8-82D7-42FD71565A01}" type="presParOf" srcId="{902DCFB7-DF30-474F-919E-BABB145BCE53}" destId="{235B5BFE-D94B-4AA0-9535-42416CF7630A}" srcOrd="2" destOrd="0" presId="urn:microsoft.com/office/officeart/2005/8/layout/vProcess5"/>
    <dgm:cxn modelId="{F89C1C10-18D1-480A-8255-F84CE7B4D0D5}" type="presParOf" srcId="{902DCFB7-DF30-474F-919E-BABB145BCE53}" destId="{0B93A9FB-5768-491E-A63E-5C2DBF9E9F0E}" srcOrd="3" destOrd="0" presId="urn:microsoft.com/office/officeart/2005/8/layout/vProcess5"/>
    <dgm:cxn modelId="{C618BB62-B1E7-478C-BEFF-6E9F4B1B92D5}" type="presParOf" srcId="{902DCFB7-DF30-474F-919E-BABB145BCE53}" destId="{4C3D229C-CC49-4654-8041-1082D64EDA2F}" srcOrd="4" destOrd="0" presId="urn:microsoft.com/office/officeart/2005/8/layout/vProcess5"/>
    <dgm:cxn modelId="{D2758601-25B6-4D8A-BFE7-3A5E5149CB82}" type="presParOf" srcId="{902DCFB7-DF30-474F-919E-BABB145BCE53}" destId="{C405FC91-C17F-480E-8FC9-33F38BB5C470}" srcOrd="5" destOrd="0" presId="urn:microsoft.com/office/officeart/2005/8/layout/vProcess5"/>
    <dgm:cxn modelId="{49EAF035-9250-495B-90F2-E0A01EBCD152}" type="presParOf" srcId="{902DCFB7-DF30-474F-919E-BABB145BCE53}" destId="{EA919321-F123-467C-AD1D-27A5EE34AF31}" srcOrd="6" destOrd="0" presId="urn:microsoft.com/office/officeart/2005/8/layout/vProcess5"/>
    <dgm:cxn modelId="{CFCF4B64-33F4-49E1-80DC-8094C3AD609C}" type="presParOf" srcId="{902DCFB7-DF30-474F-919E-BABB145BCE53}" destId="{635C40AA-463C-4064-B598-AA2958608B73}" srcOrd="7" destOrd="0" presId="urn:microsoft.com/office/officeart/2005/8/layout/vProcess5"/>
    <dgm:cxn modelId="{326329FD-5518-4D36-B535-8F3CEC281300}" type="presParOf" srcId="{902DCFB7-DF30-474F-919E-BABB145BCE53}" destId="{78AA44DB-4089-4F26-8CFC-2B95031922C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40312A34-ED55-4325-B29F-774A19538F21}" type="doc">
      <dgm:prSet loTypeId="urn:microsoft.com/office/officeart/2005/8/layout/vProcess5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4D86C3A4-1157-4FAF-A4E3-9A7C94946280}">
      <dgm:prSet phldrT="[Texto]"/>
      <dgm:spPr/>
      <dgm:t>
        <a:bodyPr/>
        <a:lstStyle/>
        <a:p>
          <a:r>
            <a:rPr lang="es-CO" dirty="0" smtClean="0"/>
            <a:t>Crear documento de liquidación (Liq. Contrato)</a:t>
          </a:r>
          <a:endParaRPr lang="es-CO" dirty="0"/>
        </a:p>
      </dgm:t>
    </dgm:pt>
    <dgm:pt modelId="{EC95DDB5-88EA-4E2C-9964-D50491D1BA91}" type="parTrans" cxnId="{7C0776C6-91FC-4F49-80A0-0E9B6473894B}">
      <dgm:prSet/>
      <dgm:spPr/>
      <dgm:t>
        <a:bodyPr/>
        <a:lstStyle/>
        <a:p>
          <a:endParaRPr lang="es-CO"/>
        </a:p>
      </dgm:t>
    </dgm:pt>
    <dgm:pt modelId="{97EB774D-098D-43B0-B44D-F334B33C2FE8}" type="sibTrans" cxnId="{7C0776C6-91FC-4F49-80A0-0E9B6473894B}">
      <dgm:prSet/>
      <dgm:spPr/>
      <dgm:t>
        <a:bodyPr/>
        <a:lstStyle/>
        <a:p>
          <a:endParaRPr lang="es-CO" dirty="0"/>
        </a:p>
      </dgm:t>
    </dgm:pt>
    <dgm:pt modelId="{810BC9E8-3A5F-42BE-93B2-E19EF3BF21B1}">
      <dgm:prSet phldrT="[Texto]"/>
      <dgm:spPr/>
      <dgm:t>
        <a:bodyPr/>
        <a:lstStyle/>
        <a:p>
          <a:r>
            <a:rPr lang="es-CO" dirty="0" smtClean="0"/>
            <a:t>Registrar todo pago pendiente al empleado (extras, recargos, etc)</a:t>
          </a:r>
          <a:endParaRPr lang="es-CO" dirty="0"/>
        </a:p>
      </dgm:t>
    </dgm:pt>
    <dgm:pt modelId="{26F8F4C7-8A67-4CA2-9723-4A92A64E2C78}" type="parTrans" cxnId="{1B0E2F1C-B76B-483E-9E8A-643B1AE12BD1}">
      <dgm:prSet/>
      <dgm:spPr/>
      <dgm:t>
        <a:bodyPr/>
        <a:lstStyle/>
        <a:p>
          <a:endParaRPr lang="es-CO"/>
        </a:p>
      </dgm:t>
    </dgm:pt>
    <dgm:pt modelId="{6DC1D0B0-9C04-40F3-A24E-0FB27CFF13DB}" type="sibTrans" cxnId="{1B0E2F1C-B76B-483E-9E8A-643B1AE12BD1}">
      <dgm:prSet/>
      <dgm:spPr/>
      <dgm:t>
        <a:bodyPr/>
        <a:lstStyle/>
        <a:p>
          <a:endParaRPr lang="es-CO" dirty="0"/>
        </a:p>
      </dgm:t>
    </dgm:pt>
    <dgm:pt modelId="{4CDEBB68-8E27-4E5B-B2E8-08C8718581A6}">
      <dgm:prSet phldrT="[Texto]"/>
      <dgm:spPr/>
      <dgm:t>
        <a:bodyPr/>
        <a:lstStyle/>
        <a:p>
          <a:r>
            <a:rPr lang="es-CO" dirty="0" smtClean="0"/>
            <a:t>Liquidar automáticos de salarios, auxilio de transporte, seg. Social y otros</a:t>
          </a:r>
          <a:endParaRPr lang="es-CO" dirty="0"/>
        </a:p>
      </dgm:t>
    </dgm:pt>
    <dgm:pt modelId="{971FD867-11F9-4298-825E-C9F030F809A7}" type="parTrans" cxnId="{D14AF513-CA68-44CE-8C7C-1E503C6D8036}">
      <dgm:prSet/>
      <dgm:spPr/>
      <dgm:t>
        <a:bodyPr/>
        <a:lstStyle/>
        <a:p>
          <a:endParaRPr lang="es-CO"/>
        </a:p>
      </dgm:t>
    </dgm:pt>
    <dgm:pt modelId="{CC24C248-2FF0-401D-9B22-2BB30A45C8CE}" type="sibTrans" cxnId="{D14AF513-CA68-44CE-8C7C-1E503C6D8036}">
      <dgm:prSet/>
      <dgm:spPr/>
      <dgm:t>
        <a:bodyPr/>
        <a:lstStyle/>
        <a:p>
          <a:endParaRPr lang="es-CO" dirty="0"/>
        </a:p>
      </dgm:t>
    </dgm:pt>
    <dgm:pt modelId="{BFA5757D-7715-435F-81F6-00B9B056F135}">
      <dgm:prSet phldrT="[Texto]"/>
      <dgm:spPr/>
      <dgm:t>
        <a:bodyPr/>
        <a:lstStyle/>
        <a:p>
          <a:r>
            <a:rPr lang="es-CO" dirty="0" smtClean="0"/>
            <a:t>Realizar liquidación de contrato</a:t>
          </a:r>
          <a:endParaRPr lang="es-CO" dirty="0"/>
        </a:p>
      </dgm:t>
    </dgm:pt>
    <dgm:pt modelId="{89DE5784-53C4-4D6E-9327-D3617F32E2BA}" type="parTrans" cxnId="{11EEFC70-5F87-46B2-8330-1F029BE1FBC8}">
      <dgm:prSet/>
      <dgm:spPr/>
      <dgm:t>
        <a:bodyPr/>
        <a:lstStyle/>
        <a:p>
          <a:endParaRPr lang="es-CO"/>
        </a:p>
      </dgm:t>
    </dgm:pt>
    <dgm:pt modelId="{17EB5CD8-106F-49BF-A1D5-4708123A6D5E}" type="sibTrans" cxnId="{11EEFC70-5F87-46B2-8330-1F029BE1FBC8}">
      <dgm:prSet/>
      <dgm:spPr/>
      <dgm:t>
        <a:bodyPr/>
        <a:lstStyle/>
        <a:p>
          <a:endParaRPr lang="es-CO"/>
        </a:p>
      </dgm:t>
    </dgm:pt>
    <dgm:pt modelId="{902DCFB7-DF30-474F-919E-BABB145BCE53}" type="pres">
      <dgm:prSet presAssocID="{40312A34-ED55-4325-B29F-774A19538F2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9BD0996A-006F-47E4-A401-979286E885F1}" type="pres">
      <dgm:prSet presAssocID="{40312A34-ED55-4325-B29F-774A19538F21}" presName="dummyMaxCanvas" presStyleCnt="0">
        <dgm:presLayoutVars/>
      </dgm:prSet>
      <dgm:spPr/>
    </dgm:pt>
    <dgm:pt modelId="{660EAE27-8BF0-4E8C-9435-76EF0C7972F4}" type="pres">
      <dgm:prSet presAssocID="{40312A34-ED55-4325-B29F-774A19538F21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AB9DBB4-C234-4FCA-86E1-AB7D3250D57C}" type="pres">
      <dgm:prSet presAssocID="{40312A34-ED55-4325-B29F-774A19538F21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96E5053-8D0E-448F-97A1-BB5F0D6F2B67}" type="pres">
      <dgm:prSet presAssocID="{40312A34-ED55-4325-B29F-774A19538F21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7559FFA-D0BA-4FDD-BF6C-F68C3ADF4E1B}" type="pres">
      <dgm:prSet presAssocID="{40312A34-ED55-4325-B29F-774A19538F21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3953BD7-20D5-42BF-8324-74435773CE50}" type="pres">
      <dgm:prSet presAssocID="{40312A34-ED55-4325-B29F-774A19538F21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1F053C1-0F3C-4821-B312-0457CED1CA0B}" type="pres">
      <dgm:prSet presAssocID="{40312A34-ED55-4325-B29F-774A19538F21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DDB87AF-9FEA-4F8A-A6B5-954E41E48A23}" type="pres">
      <dgm:prSet presAssocID="{40312A34-ED55-4325-B29F-774A19538F21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153D74F-0427-4947-92C2-F6B20B76D18C}" type="pres">
      <dgm:prSet presAssocID="{40312A34-ED55-4325-B29F-774A19538F21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603B699-C685-4D94-9A33-530494266B95}" type="pres">
      <dgm:prSet presAssocID="{40312A34-ED55-4325-B29F-774A19538F21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E7EB68C-3645-412B-A902-AD64EF59B678}" type="pres">
      <dgm:prSet presAssocID="{40312A34-ED55-4325-B29F-774A19538F21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1913AB2-9F50-4711-B58C-A6945E33FA24}" type="pres">
      <dgm:prSet presAssocID="{40312A34-ED55-4325-B29F-774A19538F21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B197CE6A-EF75-48DD-B904-B21A074EAAB8}" type="presOf" srcId="{4D86C3A4-1157-4FAF-A4E3-9A7C94946280}" destId="{660EAE27-8BF0-4E8C-9435-76EF0C7972F4}" srcOrd="0" destOrd="0" presId="urn:microsoft.com/office/officeart/2005/8/layout/vProcess5"/>
    <dgm:cxn modelId="{58C669A7-AB4E-4358-BC65-BE0872B8A7EA}" type="presOf" srcId="{CC24C248-2FF0-401D-9B22-2BB30A45C8CE}" destId="{6DDB87AF-9FEA-4F8A-A6B5-954E41E48A23}" srcOrd="0" destOrd="0" presId="urn:microsoft.com/office/officeart/2005/8/layout/vProcess5"/>
    <dgm:cxn modelId="{D14AF513-CA68-44CE-8C7C-1E503C6D8036}" srcId="{40312A34-ED55-4325-B29F-774A19538F21}" destId="{4CDEBB68-8E27-4E5B-B2E8-08C8718581A6}" srcOrd="2" destOrd="0" parTransId="{971FD867-11F9-4298-825E-C9F030F809A7}" sibTransId="{CC24C248-2FF0-401D-9B22-2BB30A45C8CE}"/>
    <dgm:cxn modelId="{8CA36877-69B5-434E-A508-826A11851DC9}" type="presOf" srcId="{4CDEBB68-8E27-4E5B-B2E8-08C8718581A6}" destId="{696E5053-8D0E-448F-97A1-BB5F0D6F2B67}" srcOrd="0" destOrd="0" presId="urn:microsoft.com/office/officeart/2005/8/layout/vProcess5"/>
    <dgm:cxn modelId="{95B6CD68-7A4C-4680-826D-63985ED24D70}" type="presOf" srcId="{4D86C3A4-1157-4FAF-A4E3-9A7C94946280}" destId="{1153D74F-0427-4947-92C2-F6B20B76D18C}" srcOrd="1" destOrd="0" presId="urn:microsoft.com/office/officeart/2005/8/layout/vProcess5"/>
    <dgm:cxn modelId="{F5359C30-7C44-4943-B4B2-47F7B7F347EE}" type="presOf" srcId="{BFA5757D-7715-435F-81F6-00B9B056F135}" destId="{77559FFA-D0BA-4FDD-BF6C-F68C3ADF4E1B}" srcOrd="0" destOrd="0" presId="urn:microsoft.com/office/officeart/2005/8/layout/vProcess5"/>
    <dgm:cxn modelId="{1FC2058D-A126-413D-9FE9-B372921D1FEF}" type="presOf" srcId="{97EB774D-098D-43B0-B44D-F334B33C2FE8}" destId="{43953BD7-20D5-42BF-8324-74435773CE50}" srcOrd="0" destOrd="0" presId="urn:microsoft.com/office/officeart/2005/8/layout/vProcess5"/>
    <dgm:cxn modelId="{3995B00B-7564-4E0B-8FF6-3077D435F348}" type="presOf" srcId="{810BC9E8-3A5F-42BE-93B2-E19EF3BF21B1}" destId="{3AB9DBB4-C234-4FCA-86E1-AB7D3250D57C}" srcOrd="0" destOrd="0" presId="urn:microsoft.com/office/officeart/2005/8/layout/vProcess5"/>
    <dgm:cxn modelId="{C5D6713A-C138-45ED-8936-DA0A606191F6}" type="presOf" srcId="{6DC1D0B0-9C04-40F3-A24E-0FB27CFF13DB}" destId="{11F053C1-0F3C-4821-B312-0457CED1CA0B}" srcOrd="0" destOrd="0" presId="urn:microsoft.com/office/officeart/2005/8/layout/vProcess5"/>
    <dgm:cxn modelId="{3DAF7756-5B20-40FF-A0F2-FE1CEC7D2045}" type="presOf" srcId="{810BC9E8-3A5F-42BE-93B2-E19EF3BF21B1}" destId="{B603B699-C685-4D94-9A33-530494266B95}" srcOrd="1" destOrd="0" presId="urn:microsoft.com/office/officeart/2005/8/layout/vProcess5"/>
    <dgm:cxn modelId="{CFFAD417-FA9B-4DFD-AAD0-320130074DE7}" type="presOf" srcId="{BFA5757D-7715-435F-81F6-00B9B056F135}" destId="{E1913AB2-9F50-4711-B58C-A6945E33FA24}" srcOrd="1" destOrd="0" presId="urn:microsoft.com/office/officeart/2005/8/layout/vProcess5"/>
    <dgm:cxn modelId="{D1A37BAC-AEB5-49FE-A6E0-7204DB5970C9}" type="presOf" srcId="{40312A34-ED55-4325-B29F-774A19538F21}" destId="{902DCFB7-DF30-474F-919E-BABB145BCE53}" srcOrd="0" destOrd="0" presId="urn:microsoft.com/office/officeart/2005/8/layout/vProcess5"/>
    <dgm:cxn modelId="{7C0776C6-91FC-4F49-80A0-0E9B6473894B}" srcId="{40312A34-ED55-4325-B29F-774A19538F21}" destId="{4D86C3A4-1157-4FAF-A4E3-9A7C94946280}" srcOrd="0" destOrd="0" parTransId="{EC95DDB5-88EA-4E2C-9964-D50491D1BA91}" sibTransId="{97EB774D-098D-43B0-B44D-F334B33C2FE8}"/>
    <dgm:cxn modelId="{1B0E2F1C-B76B-483E-9E8A-643B1AE12BD1}" srcId="{40312A34-ED55-4325-B29F-774A19538F21}" destId="{810BC9E8-3A5F-42BE-93B2-E19EF3BF21B1}" srcOrd="1" destOrd="0" parTransId="{26F8F4C7-8A67-4CA2-9723-4A92A64E2C78}" sibTransId="{6DC1D0B0-9C04-40F3-A24E-0FB27CFF13DB}"/>
    <dgm:cxn modelId="{11EEFC70-5F87-46B2-8330-1F029BE1FBC8}" srcId="{40312A34-ED55-4325-B29F-774A19538F21}" destId="{BFA5757D-7715-435F-81F6-00B9B056F135}" srcOrd="3" destOrd="0" parTransId="{89DE5784-53C4-4D6E-9327-D3617F32E2BA}" sibTransId="{17EB5CD8-106F-49BF-A1D5-4708123A6D5E}"/>
    <dgm:cxn modelId="{0284EE31-64D1-4ECA-91F8-9CA2059C1F25}" type="presOf" srcId="{4CDEBB68-8E27-4E5B-B2E8-08C8718581A6}" destId="{1E7EB68C-3645-412B-A902-AD64EF59B678}" srcOrd="1" destOrd="0" presId="urn:microsoft.com/office/officeart/2005/8/layout/vProcess5"/>
    <dgm:cxn modelId="{B7BBEC31-67E3-4DAF-A9DD-31C438DC3572}" type="presParOf" srcId="{902DCFB7-DF30-474F-919E-BABB145BCE53}" destId="{9BD0996A-006F-47E4-A401-979286E885F1}" srcOrd="0" destOrd="0" presId="urn:microsoft.com/office/officeart/2005/8/layout/vProcess5"/>
    <dgm:cxn modelId="{4DAE67FE-3D95-4224-B2CD-6199FEC94838}" type="presParOf" srcId="{902DCFB7-DF30-474F-919E-BABB145BCE53}" destId="{660EAE27-8BF0-4E8C-9435-76EF0C7972F4}" srcOrd="1" destOrd="0" presId="urn:microsoft.com/office/officeart/2005/8/layout/vProcess5"/>
    <dgm:cxn modelId="{6E251713-8C4F-4A2A-885E-101908B781D1}" type="presParOf" srcId="{902DCFB7-DF30-474F-919E-BABB145BCE53}" destId="{3AB9DBB4-C234-4FCA-86E1-AB7D3250D57C}" srcOrd="2" destOrd="0" presId="urn:microsoft.com/office/officeart/2005/8/layout/vProcess5"/>
    <dgm:cxn modelId="{90968044-1D5C-4C7B-9857-3145BE0924D7}" type="presParOf" srcId="{902DCFB7-DF30-474F-919E-BABB145BCE53}" destId="{696E5053-8D0E-448F-97A1-BB5F0D6F2B67}" srcOrd="3" destOrd="0" presId="urn:microsoft.com/office/officeart/2005/8/layout/vProcess5"/>
    <dgm:cxn modelId="{D7595659-1E96-497B-BF45-E1A0005D7E84}" type="presParOf" srcId="{902DCFB7-DF30-474F-919E-BABB145BCE53}" destId="{77559FFA-D0BA-4FDD-BF6C-F68C3ADF4E1B}" srcOrd="4" destOrd="0" presId="urn:microsoft.com/office/officeart/2005/8/layout/vProcess5"/>
    <dgm:cxn modelId="{FDAAD1D9-91B5-45D9-AEF6-A25B49DF2BD3}" type="presParOf" srcId="{902DCFB7-DF30-474F-919E-BABB145BCE53}" destId="{43953BD7-20D5-42BF-8324-74435773CE50}" srcOrd="5" destOrd="0" presId="urn:microsoft.com/office/officeart/2005/8/layout/vProcess5"/>
    <dgm:cxn modelId="{6EB48129-F84D-47A7-B0E5-093C5B89CB1C}" type="presParOf" srcId="{902DCFB7-DF30-474F-919E-BABB145BCE53}" destId="{11F053C1-0F3C-4821-B312-0457CED1CA0B}" srcOrd="6" destOrd="0" presId="urn:microsoft.com/office/officeart/2005/8/layout/vProcess5"/>
    <dgm:cxn modelId="{3402DA10-814C-4F18-BDE4-BE3837FC7C88}" type="presParOf" srcId="{902DCFB7-DF30-474F-919E-BABB145BCE53}" destId="{6DDB87AF-9FEA-4F8A-A6B5-954E41E48A23}" srcOrd="7" destOrd="0" presId="urn:microsoft.com/office/officeart/2005/8/layout/vProcess5"/>
    <dgm:cxn modelId="{711BDAA6-CC0A-40D3-AE4A-028A9EEEB0BE}" type="presParOf" srcId="{902DCFB7-DF30-474F-919E-BABB145BCE53}" destId="{1153D74F-0427-4947-92C2-F6B20B76D18C}" srcOrd="8" destOrd="0" presId="urn:microsoft.com/office/officeart/2005/8/layout/vProcess5"/>
    <dgm:cxn modelId="{EEEC20D2-B21B-483F-82DA-B9C377119540}" type="presParOf" srcId="{902DCFB7-DF30-474F-919E-BABB145BCE53}" destId="{B603B699-C685-4D94-9A33-530494266B95}" srcOrd="9" destOrd="0" presId="urn:microsoft.com/office/officeart/2005/8/layout/vProcess5"/>
    <dgm:cxn modelId="{C8ACF163-0BA4-4650-9E08-4CB2976FEF9F}" type="presParOf" srcId="{902DCFB7-DF30-474F-919E-BABB145BCE53}" destId="{1E7EB68C-3645-412B-A902-AD64EF59B678}" srcOrd="10" destOrd="0" presId="urn:microsoft.com/office/officeart/2005/8/layout/vProcess5"/>
    <dgm:cxn modelId="{CF0FC9DE-A2EC-476E-B7F3-7405EB1B64B8}" type="presParOf" srcId="{902DCFB7-DF30-474F-919E-BABB145BCE53}" destId="{E1913AB2-9F50-4711-B58C-A6945E33FA2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92D3E4B-800D-4BBF-AD40-4376A9A1909C}" type="doc">
      <dgm:prSet loTypeId="urn:microsoft.com/office/officeart/2009/layout/CircleArrowProcess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11AAA026-3111-426A-A5D8-6ACD4DF8CCEE}">
      <dgm:prSet phldrT="[Texto]"/>
      <dgm:spPr/>
      <dgm:t>
        <a:bodyPr/>
        <a:lstStyle/>
        <a:p>
          <a:r>
            <a:rPr lang="es-CO" dirty="0" smtClean="0"/>
            <a:t>Generación  de Relación</a:t>
          </a:r>
          <a:endParaRPr lang="es-CO" dirty="0"/>
        </a:p>
      </dgm:t>
    </dgm:pt>
    <dgm:pt modelId="{6CFA45C8-87E3-4DC9-9A1F-EADEA776EF62}" type="parTrans" cxnId="{5BA24DC8-D7E8-46D7-B5FB-9D15DEA8181D}">
      <dgm:prSet/>
      <dgm:spPr/>
      <dgm:t>
        <a:bodyPr/>
        <a:lstStyle/>
        <a:p>
          <a:endParaRPr lang="es-CO"/>
        </a:p>
      </dgm:t>
    </dgm:pt>
    <dgm:pt modelId="{334A1149-7193-4957-9D8A-85744A537A33}" type="sibTrans" cxnId="{5BA24DC8-D7E8-46D7-B5FB-9D15DEA8181D}">
      <dgm:prSet/>
      <dgm:spPr/>
      <dgm:t>
        <a:bodyPr/>
        <a:lstStyle/>
        <a:p>
          <a:endParaRPr lang="es-CO"/>
        </a:p>
      </dgm:t>
    </dgm:pt>
    <dgm:pt modelId="{D5A38960-9AC0-466C-99E0-5902549B20AD}">
      <dgm:prSet phldrT="[Texto]"/>
      <dgm:spPr/>
      <dgm:t>
        <a:bodyPr/>
        <a:lstStyle/>
        <a:p>
          <a:r>
            <a:rPr lang="es-CO" dirty="0" smtClean="0"/>
            <a:t>Revisión de  relación</a:t>
          </a:r>
          <a:endParaRPr lang="es-CO" dirty="0"/>
        </a:p>
      </dgm:t>
    </dgm:pt>
    <dgm:pt modelId="{CFAF7CE1-B2C1-4C92-83EB-39CCB3911928}" type="parTrans" cxnId="{1D6207F7-5DD9-4BC1-877B-0CAFD6C32539}">
      <dgm:prSet/>
      <dgm:spPr/>
      <dgm:t>
        <a:bodyPr/>
        <a:lstStyle/>
        <a:p>
          <a:endParaRPr lang="es-CO"/>
        </a:p>
      </dgm:t>
    </dgm:pt>
    <dgm:pt modelId="{F7DC84DF-6A13-4DE2-B140-D5F0E40A1504}" type="sibTrans" cxnId="{1D6207F7-5DD9-4BC1-877B-0CAFD6C32539}">
      <dgm:prSet/>
      <dgm:spPr/>
      <dgm:t>
        <a:bodyPr/>
        <a:lstStyle/>
        <a:p>
          <a:endParaRPr lang="es-CO"/>
        </a:p>
      </dgm:t>
    </dgm:pt>
    <dgm:pt modelId="{43F7AA80-AC52-4516-9B9B-250D778139BC}">
      <dgm:prSet phldrT="[Texto]"/>
      <dgm:spPr/>
      <dgm:t>
        <a:bodyPr/>
        <a:lstStyle/>
        <a:p>
          <a:r>
            <a:rPr lang="es-CO" dirty="0" smtClean="0"/>
            <a:t>Generación de plano al banco </a:t>
          </a:r>
          <a:endParaRPr lang="es-CO" dirty="0"/>
        </a:p>
      </dgm:t>
    </dgm:pt>
    <dgm:pt modelId="{48D30C49-688C-46FC-A616-F523F8424D88}" type="parTrans" cxnId="{58D0AACE-FDE2-4E29-84D6-B84DDEF77FB4}">
      <dgm:prSet/>
      <dgm:spPr/>
      <dgm:t>
        <a:bodyPr/>
        <a:lstStyle/>
        <a:p>
          <a:endParaRPr lang="es-CO"/>
        </a:p>
      </dgm:t>
    </dgm:pt>
    <dgm:pt modelId="{ABF4D80C-DDF4-4BA9-AB73-D7B3844DF7CD}" type="sibTrans" cxnId="{58D0AACE-FDE2-4E29-84D6-B84DDEF77FB4}">
      <dgm:prSet/>
      <dgm:spPr/>
      <dgm:t>
        <a:bodyPr/>
        <a:lstStyle/>
        <a:p>
          <a:endParaRPr lang="es-CO"/>
        </a:p>
      </dgm:t>
    </dgm:pt>
    <dgm:pt modelId="{7E2A0119-436C-4CCD-A104-0963A11A9526}">
      <dgm:prSet phldrT="[Texto]"/>
      <dgm:spPr/>
      <dgm:t>
        <a:bodyPr/>
        <a:lstStyle/>
        <a:p>
          <a:r>
            <a:rPr lang="es-CO" dirty="0" smtClean="0"/>
            <a:t>Cargue del plano al portal del banco</a:t>
          </a:r>
          <a:endParaRPr lang="es-CO" dirty="0"/>
        </a:p>
      </dgm:t>
    </dgm:pt>
    <dgm:pt modelId="{E7B5AFD5-2223-48F7-9195-A3F4B7B5C6A0}" type="parTrans" cxnId="{00884484-6A79-4D97-9708-4FD54C5A0468}">
      <dgm:prSet/>
      <dgm:spPr/>
      <dgm:t>
        <a:bodyPr/>
        <a:lstStyle/>
        <a:p>
          <a:endParaRPr lang="es-CO"/>
        </a:p>
      </dgm:t>
    </dgm:pt>
    <dgm:pt modelId="{18DF506A-4CEC-4591-9235-40B39C8423C8}" type="sibTrans" cxnId="{00884484-6A79-4D97-9708-4FD54C5A0468}">
      <dgm:prSet/>
      <dgm:spPr/>
      <dgm:t>
        <a:bodyPr/>
        <a:lstStyle/>
        <a:p>
          <a:endParaRPr lang="es-CO"/>
        </a:p>
      </dgm:t>
    </dgm:pt>
    <dgm:pt modelId="{62F01508-8D69-4035-87C9-534B1B5DD79A}" type="pres">
      <dgm:prSet presAssocID="{292D3E4B-800D-4BBF-AD40-4376A9A1909C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68BB338B-73E3-49C0-826E-070CB5D3F1EF}" type="pres">
      <dgm:prSet presAssocID="{11AAA026-3111-426A-A5D8-6ACD4DF8CCEE}" presName="Accent1" presStyleCnt="0"/>
      <dgm:spPr/>
    </dgm:pt>
    <dgm:pt modelId="{BFBD84FD-80C5-4190-AF43-06226A1BED66}" type="pres">
      <dgm:prSet presAssocID="{11AAA026-3111-426A-A5D8-6ACD4DF8CCEE}" presName="Accent" presStyleLbl="node1" presStyleIdx="0" presStyleCnt="4"/>
      <dgm:spPr/>
    </dgm:pt>
    <dgm:pt modelId="{F1505793-000D-4C29-A62A-66209F0B90C3}" type="pres">
      <dgm:prSet presAssocID="{11AAA026-3111-426A-A5D8-6ACD4DF8CCEE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89F12BB-8027-4AFF-BFAD-B5312A9BF368}" type="pres">
      <dgm:prSet presAssocID="{D5A38960-9AC0-466C-99E0-5902549B20AD}" presName="Accent2" presStyleCnt="0"/>
      <dgm:spPr/>
    </dgm:pt>
    <dgm:pt modelId="{FE9D06EC-E66F-4D37-971A-7A91C45CB26B}" type="pres">
      <dgm:prSet presAssocID="{D5A38960-9AC0-466C-99E0-5902549B20AD}" presName="Accent" presStyleLbl="node1" presStyleIdx="1" presStyleCnt="4"/>
      <dgm:spPr/>
    </dgm:pt>
    <dgm:pt modelId="{56C0C5E9-A0D3-4531-9198-B5320436BE04}" type="pres">
      <dgm:prSet presAssocID="{D5A38960-9AC0-466C-99E0-5902549B20AD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A6F23E8-4EE9-439A-8BDE-28C14715BBAB}" type="pres">
      <dgm:prSet presAssocID="{43F7AA80-AC52-4516-9B9B-250D778139BC}" presName="Accent3" presStyleCnt="0"/>
      <dgm:spPr/>
    </dgm:pt>
    <dgm:pt modelId="{1AEC1423-8A7E-41BE-8E6E-32F7F3CC8F51}" type="pres">
      <dgm:prSet presAssocID="{43F7AA80-AC52-4516-9B9B-250D778139BC}" presName="Accent" presStyleLbl="node1" presStyleIdx="2" presStyleCnt="4"/>
      <dgm:spPr/>
    </dgm:pt>
    <dgm:pt modelId="{5AAD4BA2-3B19-4544-8919-E946A9A4E35F}" type="pres">
      <dgm:prSet presAssocID="{43F7AA80-AC52-4516-9B9B-250D778139BC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587BC7D-0DF5-4E6C-84D3-DE0E1C6FB9FC}" type="pres">
      <dgm:prSet presAssocID="{7E2A0119-436C-4CCD-A104-0963A11A9526}" presName="Accent4" presStyleCnt="0"/>
      <dgm:spPr/>
    </dgm:pt>
    <dgm:pt modelId="{0BCE8521-18B6-4CF1-8498-4C03EDBC7CEF}" type="pres">
      <dgm:prSet presAssocID="{7E2A0119-436C-4CCD-A104-0963A11A9526}" presName="Accent" presStyleLbl="node1" presStyleIdx="3" presStyleCnt="4"/>
      <dgm:spPr/>
    </dgm:pt>
    <dgm:pt modelId="{1BB2CCCF-CE79-4220-966E-8AC9ED2453BC}" type="pres">
      <dgm:prSet presAssocID="{7E2A0119-436C-4CCD-A104-0963A11A9526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8262AFD-E279-4690-A151-DA4E0CC004E2}" type="presOf" srcId="{43F7AA80-AC52-4516-9B9B-250D778139BC}" destId="{5AAD4BA2-3B19-4544-8919-E946A9A4E35F}" srcOrd="0" destOrd="0" presId="urn:microsoft.com/office/officeart/2009/layout/CircleArrowProcess"/>
    <dgm:cxn modelId="{1D6207F7-5DD9-4BC1-877B-0CAFD6C32539}" srcId="{292D3E4B-800D-4BBF-AD40-4376A9A1909C}" destId="{D5A38960-9AC0-466C-99E0-5902549B20AD}" srcOrd="1" destOrd="0" parTransId="{CFAF7CE1-B2C1-4C92-83EB-39CCB3911928}" sibTransId="{F7DC84DF-6A13-4DE2-B140-D5F0E40A1504}"/>
    <dgm:cxn modelId="{5BA24DC8-D7E8-46D7-B5FB-9D15DEA8181D}" srcId="{292D3E4B-800D-4BBF-AD40-4376A9A1909C}" destId="{11AAA026-3111-426A-A5D8-6ACD4DF8CCEE}" srcOrd="0" destOrd="0" parTransId="{6CFA45C8-87E3-4DC9-9A1F-EADEA776EF62}" sibTransId="{334A1149-7193-4957-9D8A-85744A537A33}"/>
    <dgm:cxn modelId="{9FD4E349-958E-4E8C-A2C7-24A69013474E}" type="presOf" srcId="{292D3E4B-800D-4BBF-AD40-4376A9A1909C}" destId="{62F01508-8D69-4035-87C9-534B1B5DD79A}" srcOrd="0" destOrd="0" presId="urn:microsoft.com/office/officeart/2009/layout/CircleArrowProcess"/>
    <dgm:cxn modelId="{DF464FD6-8DF8-4ABD-BE86-03685DDB8FAA}" type="presOf" srcId="{7E2A0119-436C-4CCD-A104-0963A11A9526}" destId="{1BB2CCCF-CE79-4220-966E-8AC9ED2453BC}" srcOrd="0" destOrd="0" presId="urn:microsoft.com/office/officeart/2009/layout/CircleArrowProcess"/>
    <dgm:cxn modelId="{5C06BFAA-E976-412F-8CB2-E6ACC0FE237E}" type="presOf" srcId="{D5A38960-9AC0-466C-99E0-5902549B20AD}" destId="{56C0C5E9-A0D3-4531-9198-B5320436BE04}" srcOrd="0" destOrd="0" presId="urn:microsoft.com/office/officeart/2009/layout/CircleArrowProcess"/>
    <dgm:cxn modelId="{00884484-6A79-4D97-9708-4FD54C5A0468}" srcId="{292D3E4B-800D-4BBF-AD40-4376A9A1909C}" destId="{7E2A0119-436C-4CCD-A104-0963A11A9526}" srcOrd="3" destOrd="0" parTransId="{E7B5AFD5-2223-48F7-9195-A3F4B7B5C6A0}" sibTransId="{18DF506A-4CEC-4591-9235-40B39C8423C8}"/>
    <dgm:cxn modelId="{58D0AACE-FDE2-4E29-84D6-B84DDEF77FB4}" srcId="{292D3E4B-800D-4BBF-AD40-4376A9A1909C}" destId="{43F7AA80-AC52-4516-9B9B-250D778139BC}" srcOrd="2" destOrd="0" parTransId="{48D30C49-688C-46FC-A616-F523F8424D88}" sibTransId="{ABF4D80C-DDF4-4BA9-AB73-D7B3844DF7CD}"/>
    <dgm:cxn modelId="{6E697B64-19C7-48C8-B42C-00D31EFFB950}" type="presOf" srcId="{11AAA026-3111-426A-A5D8-6ACD4DF8CCEE}" destId="{F1505793-000D-4C29-A62A-66209F0B90C3}" srcOrd="0" destOrd="0" presId="urn:microsoft.com/office/officeart/2009/layout/CircleArrowProcess"/>
    <dgm:cxn modelId="{EA4B9A37-2729-4201-BA3F-DDA3F3484F1C}" type="presParOf" srcId="{62F01508-8D69-4035-87C9-534B1B5DD79A}" destId="{68BB338B-73E3-49C0-826E-070CB5D3F1EF}" srcOrd="0" destOrd="0" presId="urn:microsoft.com/office/officeart/2009/layout/CircleArrowProcess"/>
    <dgm:cxn modelId="{EFDD70A5-AC96-4B0A-B9FF-0C4B99373AED}" type="presParOf" srcId="{68BB338B-73E3-49C0-826E-070CB5D3F1EF}" destId="{BFBD84FD-80C5-4190-AF43-06226A1BED66}" srcOrd="0" destOrd="0" presId="urn:microsoft.com/office/officeart/2009/layout/CircleArrowProcess"/>
    <dgm:cxn modelId="{3690261D-AAB6-41B6-9480-F45593765262}" type="presParOf" srcId="{62F01508-8D69-4035-87C9-534B1B5DD79A}" destId="{F1505793-000D-4C29-A62A-66209F0B90C3}" srcOrd="1" destOrd="0" presId="urn:microsoft.com/office/officeart/2009/layout/CircleArrowProcess"/>
    <dgm:cxn modelId="{B0209744-EDDB-4243-8BEA-385ED67BCFC1}" type="presParOf" srcId="{62F01508-8D69-4035-87C9-534B1B5DD79A}" destId="{B89F12BB-8027-4AFF-BFAD-B5312A9BF368}" srcOrd="2" destOrd="0" presId="urn:microsoft.com/office/officeart/2009/layout/CircleArrowProcess"/>
    <dgm:cxn modelId="{5BF32F03-8891-4BAA-9870-3D2CA658FDCA}" type="presParOf" srcId="{B89F12BB-8027-4AFF-BFAD-B5312A9BF368}" destId="{FE9D06EC-E66F-4D37-971A-7A91C45CB26B}" srcOrd="0" destOrd="0" presId="urn:microsoft.com/office/officeart/2009/layout/CircleArrowProcess"/>
    <dgm:cxn modelId="{8D878A6C-83F8-4E3D-B5D7-68FF67A9FCE5}" type="presParOf" srcId="{62F01508-8D69-4035-87C9-534B1B5DD79A}" destId="{56C0C5E9-A0D3-4531-9198-B5320436BE04}" srcOrd="3" destOrd="0" presId="urn:microsoft.com/office/officeart/2009/layout/CircleArrowProcess"/>
    <dgm:cxn modelId="{DAE6B01A-70BA-4119-9771-A93BDE5A8F21}" type="presParOf" srcId="{62F01508-8D69-4035-87C9-534B1B5DD79A}" destId="{FA6F23E8-4EE9-439A-8BDE-28C14715BBAB}" srcOrd="4" destOrd="0" presId="urn:microsoft.com/office/officeart/2009/layout/CircleArrowProcess"/>
    <dgm:cxn modelId="{FE637A23-616C-4ED2-AE33-FB003C345A06}" type="presParOf" srcId="{FA6F23E8-4EE9-439A-8BDE-28C14715BBAB}" destId="{1AEC1423-8A7E-41BE-8E6E-32F7F3CC8F51}" srcOrd="0" destOrd="0" presId="urn:microsoft.com/office/officeart/2009/layout/CircleArrowProcess"/>
    <dgm:cxn modelId="{07DBD43F-ADB2-4027-A942-3D1FD56D34FA}" type="presParOf" srcId="{62F01508-8D69-4035-87C9-534B1B5DD79A}" destId="{5AAD4BA2-3B19-4544-8919-E946A9A4E35F}" srcOrd="5" destOrd="0" presId="urn:microsoft.com/office/officeart/2009/layout/CircleArrowProcess"/>
    <dgm:cxn modelId="{E2335C1E-657F-4E1D-A87E-AF2AD31685E2}" type="presParOf" srcId="{62F01508-8D69-4035-87C9-534B1B5DD79A}" destId="{C587BC7D-0DF5-4E6C-84D3-DE0E1C6FB9FC}" srcOrd="6" destOrd="0" presId="urn:microsoft.com/office/officeart/2009/layout/CircleArrowProcess"/>
    <dgm:cxn modelId="{EC7E68D4-64F5-483A-BDB9-46D2793CB03D}" type="presParOf" srcId="{C587BC7D-0DF5-4E6C-84D3-DE0E1C6FB9FC}" destId="{0BCE8521-18B6-4CF1-8498-4C03EDBC7CEF}" srcOrd="0" destOrd="0" presId="urn:microsoft.com/office/officeart/2009/layout/CircleArrowProcess"/>
    <dgm:cxn modelId="{3BAFE3D9-D331-489B-B7ED-28E8A7B335E7}" type="presParOf" srcId="{62F01508-8D69-4035-87C9-534B1B5DD79A}" destId="{1BB2CCCF-CE79-4220-966E-8AC9ED2453BC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F0D452-E612-4D34-8E3C-FA91B55BD80D}">
      <dsp:nvSpPr>
        <dsp:cNvPr id="0" name=""/>
        <dsp:cNvSpPr/>
      </dsp:nvSpPr>
      <dsp:spPr>
        <a:xfrm>
          <a:off x="7903374" y="2796444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ACCDD8E-0D6F-42EE-9747-7634B82BD86E}">
      <dsp:nvSpPr>
        <dsp:cNvPr id="0" name=""/>
        <dsp:cNvSpPr/>
      </dsp:nvSpPr>
      <dsp:spPr>
        <a:xfrm>
          <a:off x="7475373" y="2796444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340917"/>
                <a:satOff val="-512"/>
                <a:lumOff val="-8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340917"/>
                <a:satOff val="-512"/>
                <a:lumOff val="-8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340917"/>
              <a:satOff val="-512"/>
              <a:lumOff val="-8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6FFBEDE-5132-4623-A617-E55D8EB7BF1C}">
      <dsp:nvSpPr>
        <dsp:cNvPr id="0" name=""/>
        <dsp:cNvSpPr/>
      </dsp:nvSpPr>
      <dsp:spPr>
        <a:xfrm>
          <a:off x="7047372" y="2796444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681834"/>
                <a:satOff val="-1023"/>
                <a:lumOff val="-16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681834"/>
                <a:satOff val="-1023"/>
                <a:lumOff val="-16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681834"/>
              <a:satOff val="-1023"/>
              <a:lumOff val="-16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E1ADC03-7A83-4BA9-94D5-F2C56EDBCEAD}">
      <dsp:nvSpPr>
        <dsp:cNvPr id="0" name=""/>
        <dsp:cNvSpPr/>
      </dsp:nvSpPr>
      <dsp:spPr>
        <a:xfrm>
          <a:off x="6620185" y="2796444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1022751"/>
                <a:satOff val="-1535"/>
                <a:lumOff val="-25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1022751"/>
                <a:satOff val="-1535"/>
                <a:lumOff val="-25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022751"/>
              <a:satOff val="-1535"/>
              <a:lumOff val="-25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A55CB6A-937E-41A5-AEF3-8D5B87A2D66E}">
      <dsp:nvSpPr>
        <dsp:cNvPr id="0" name=""/>
        <dsp:cNvSpPr/>
      </dsp:nvSpPr>
      <dsp:spPr>
        <a:xfrm>
          <a:off x="6192183" y="2796444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1363668"/>
                <a:satOff val="-2046"/>
                <a:lumOff val="-33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1363668"/>
                <a:satOff val="-2046"/>
                <a:lumOff val="-33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363668"/>
              <a:satOff val="-2046"/>
              <a:lumOff val="-33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4244116-4B12-44AF-B873-6FB19E02B35A}">
      <dsp:nvSpPr>
        <dsp:cNvPr id="0" name=""/>
        <dsp:cNvSpPr/>
      </dsp:nvSpPr>
      <dsp:spPr>
        <a:xfrm>
          <a:off x="5530653" y="2679682"/>
          <a:ext cx="467058" cy="467435"/>
        </a:xfrm>
        <a:prstGeom prst="ellipse">
          <a:avLst/>
        </a:prstGeom>
        <a:gradFill rotWithShape="0">
          <a:gsLst>
            <a:gs pos="0">
              <a:schemeClr val="accent3">
                <a:hueOff val="1704585"/>
                <a:satOff val="-2558"/>
                <a:lumOff val="-41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1704585"/>
                <a:satOff val="-2558"/>
                <a:lumOff val="-41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704585"/>
              <a:satOff val="-2558"/>
              <a:lumOff val="-4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A200DCB-BAA7-4430-A1CF-50C57A2B8B53}">
      <dsp:nvSpPr>
        <dsp:cNvPr id="0" name=""/>
        <dsp:cNvSpPr/>
      </dsp:nvSpPr>
      <dsp:spPr>
        <a:xfrm>
          <a:off x="7522567" y="2314030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2045503"/>
                <a:satOff val="-3069"/>
                <a:lumOff val="-499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2045503"/>
                <a:satOff val="-3069"/>
                <a:lumOff val="-499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2045503"/>
              <a:satOff val="-3069"/>
              <a:lumOff val="-49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F139024-D7AF-497D-8E56-66D7AA8F1504}">
      <dsp:nvSpPr>
        <dsp:cNvPr id="0" name=""/>
        <dsp:cNvSpPr/>
      </dsp:nvSpPr>
      <dsp:spPr>
        <a:xfrm>
          <a:off x="7522567" y="3282316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2386420"/>
                <a:satOff val="-3581"/>
                <a:lumOff val="-58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2386420"/>
                <a:satOff val="-3581"/>
                <a:lumOff val="-58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2386420"/>
              <a:satOff val="-3581"/>
              <a:lumOff val="-58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47DD5BE-D5E1-4F8A-B639-53687CE1F592}">
      <dsp:nvSpPr>
        <dsp:cNvPr id="0" name=""/>
        <dsp:cNvSpPr/>
      </dsp:nvSpPr>
      <dsp:spPr>
        <a:xfrm>
          <a:off x="7730872" y="2523742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2727337"/>
                <a:satOff val="-4092"/>
                <a:lumOff val="-66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2727337"/>
                <a:satOff val="-4092"/>
                <a:lumOff val="-66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2727337"/>
              <a:satOff val="-4092"/>
              <a:lumOff val="-66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22FC838-4876-4E0C-8CAB-61FD2B559EC7}">
      <dsp:nvSpPr>
        <dsp:cNvPr id="0" name=""/>
        <dsp:cNvSpPr/>
      </dsp:nvSpPr>
      <dsp:spPr>
        <a:xfrm>
          <a:off x="7744705" y="3073756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3068254"/>
                <a:satOff val="-4604"/>
                <a:lumOff val="-749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3068254"/>
                <a:satOff val="-4604"/>
                <a:lumOff val="-749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3068254"/>
              <a:satOff val="-4604"/>
              <a:lumOff val="-74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180CC0D-F568-47E8-B22B-EDCE495E3DFA}">
      <dsp:nvSpPr>
        <dsp:cNvPr id="0" name=""/>
        <dsp:cNvSpPr/>
      </dsp:nvSpPr>
      <dsp:spPr>
        <a:xfrm>
          <a:off x="2972411" y="1730984"/>
          <a:ext cx="2364584" cy="2364829"/>
        </a:xfrm>
        <a:prstGeom prst="ellipse">
          <a:avLst/>
        </a:prstGeom>
        <a:gradFill rotWithShape="0">
          <a:gsLst>
            <a:gs pos="0">
              <a:schemeClr val="accent3">
                <a:hueOff val="3409171"/>
                <a:satOff val="-5115"/>
                <a:lumOff val="-83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3409171"/>
                <a:satOff val="-5115"/>
                <a:lumOff val="-83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3409171"/>
              <a:satOff val="-5115"/>
              <a:lumOff val="-83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kern="1200" dirty="0" smtClean="0"/>
            <a:t>LIQUIDACIONES DE NOMINA</a:t>
          </a:r>
          <a:endParaRPr lang="es-CO" sz="1900" kern="1200" dirty="0"/>
        </a:p>
      </dsp:txBody>
      <dsp:txXfrm>
        <a:off x="3318696" y="2077305"/>
        <a:ext cx="1672014" cy="1672187"/>
      </dsp:txXfrm>
    </dsp:sp>
    <dsp:sp modelId="{AF6A2D36-CBAB-4105-83EE-96BBC3293763}">
      <dsp:nvSpPr>
        <dsp:cNvPr id="0" name=""/>
        <dsp:cNvSpPr/>
      </dsp:nvSpPr>
      <dsp:spPr>
        <a:xfrm>
          <a:off x="2795840" y="1528954"/>
          <a:ext cx="467058" cy="467435"/>
        </a:xfrm>
        <a:prstGeom prst="ellipse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91711CB-2078-4B3D-94B6-6A59DA359826}">
      <dsp:nvSpPr>
        <dsp:cNvPr id="0" name=""/>
        <dsp:cNvSpPr/>
      </dsp:nvSpPr>
      <dsp:spPr>
        <a:xfrm>
          <a:off x="2496402" y="1282370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4091005"/>
                <a:satOff val="-6138"/>
                <a:lumOff val="-99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4091005"/>
                <a:satOff val="-6138"/>
                <a:lumOff val="-99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4091005"/>
              <a:satOff val="-6138"/>
              <a:lumOff val="-99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F5373C-FF81-4708-A757-AEF93CB152EA}">
      <dsp:nvSpPr>
        <dsp:cNvPr id="0" name=""/>
        <dsp:cNvSpPr/>
      </dsp:nvSpPr>
      <dsp:spPr>
        <a:xfrm>
          <a:off x="1997609" y="1282370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4431922"/>
                <a:satOff val="-6650"/>
                <a:lumOff val="-108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4431922"/>
                <a:satOff val="-6650"/>
                <a:lumOff val="-108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4431922"/>
              <a:satOff val="-6650"/>
              <a:lumOff val="-108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579677-FD8B-48AB-A2B1-61DC756CE93C}">
      <dsp:nvSpPr>
        <dsp:cNvPr id="0" name=""/>
        <dsp:cNvSpPr/>
      </dsp:nvSpPr>
      <dsp:spPr>
        <a:xfrm>
          <a:off x="1498817" y="1282370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4772839"/>
                <a:satOff val="-7161"/>
                <a:lumOff val="-116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4772839"/>
                <a:satOff val="-7161"/>
                <a:lumOff val="-116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4772839"/>
              <a:satOff val="-7161"/>
              <a:lumOff val="-116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20B9EF3-C520-416F-8E9C-29DC6E0858CE}">
      <dsp:nvSpPr>
        <dsp:cNvPr id="0" name=""/>
        <dsp:cNvSpPr/>
      </dsp:nvSpPr>
      <dsp:spPr>
        <a:xfrm>
          <a:off x="1000025" y="1282370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5113756"/>
                <a:satOff val="-7673"/>
                <a:lumOff val="-124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5113756"/>
                <a:satOff val="-7673"/>
                <a:lumOff val="-124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5113756"/>
              <a:satOff val="-7673"/>
              <a:lumOff val="-124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D01150F-4F1B-4769-B48C-F52ED61C3637}">
      <dsp:nvSpPr>
        <dsp:cNvPr id="0" name=""/>
        <dsp:cNvSpPr/>
      </dsp:nvSpPr>
      <dsp:spPr>
        <a:xfrm>
          <a:off x="500419" y="1282370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5454673"/>
                <a:satOff val="-8184"/>
                <a:lumOff val="-133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5454673"/>
                <a:satOff val="-8184"/>
                <a:lumOff val="-133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5454673"/>
              <a:satOff val="-8184"/>
              <a:lumOff val="-133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F70B642-6EEE-45AB-8F05-3C5E0FEF44A3}">
      <dsp:nvSpPr>
        <dsp:cNvPr id="0" name=""/>
        <dsp:cNvSpPr/>
      </dsp:nvSpPr>
      <dsp:spPr>
        <a:xfrm>
          <a:off x="1627" y="1282370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5795590"/>
                <a:satOff val="-8696"/>
                <a:lumOff val="-141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5795590"/>
                <a:satOff val="-8696"/>
                <a:lumOff val="-14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5795590"/>
              <a:satOff val="-8696"/>
              <a:lumOff val="-14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82B49FC-83BD-44F3-935B-8248B9EE3F47}">
      <dsp:nvSpPr>
        <dsp:cNvPr id="0" name=""/>
        <dsp:cNvSpPr/>
      </dsp:nvSpPr>
      <dsp:spPr>
        <a:xfrm>
          <a:off x="0" y="679736"/>
          <a:ext cx="2737254" cy="600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b="1" kern="1200" dirty="0" smtClean="0">
              <a:solidFill>
                <a:schemeClr val="accent2">
                  <a:lumMod val="50000"/>
                </a:schemeClr>
              </a:solidFill>
            </a:rPr>
            <a:t>MAESTROS BASICOS</a:t>
          </a:r>
          <a:endParaRPr lang="es-CO" sz="19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0" y="679736"/>
        <a:ext cx="2737254" cy="600713"/>
      </dsp:txXfrm>
    </dsp:sp>
    <dsp:sp modelId="{1E58B065-78B0-42DB-B849-B93ABCFB723B}">
      <dsp:nvSpPr>
        <dsp:cNvPr id="0" name=""/>
        <dsp:cNvSpPr/>
      </dsp:nvSpPr>
      <dsp:spPr>
        <a:xfrm>
          <a:off x="2310880" y="2679682"/>
          <a:ext cx="467058" cy="467435"/>
        </a:xfrm>
        <a:prstGeom prst="ellipse">
          <a:avLst/>
        </a:prstGeom>
        <a:gradFill rotWithShape="0">
          <a:gsLst>
            <a:gs pos="0">
              <a:schemeClr val="accent3">
                <a:hueOff val="6818342"/>
                <a:satOff val="-10230"/>
                <a:lumOff val="-166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6818342"/>
                <a:satOff val="-10230"/>
                <a:lumOff val="-166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6818342"/>
              <a:satOff val="-10230"/>
              <a:lumOff val="-166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82B15C8-11F7-4396-90F7-5C325301EAEA}">
      <dsp:nvSpPr>
        <dsp:cNvPr id="0" name=""/>
        <dsp:cNvSpPr/>
      </dsp:nvSpPr>
      <dsp:spPr>
        <a:xfrm>
          <a:off x="1848704" y="2796444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7159259"/>
                <a:satOff val="-10742"/>
                <a:lumOff val="-1747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7159259"/>
                <a:satOff val="-10742"/>
                <a:lumOff val="-1747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7159259"/>
              <a:satOff val="-10742"/>
              <a:lumOff val="-174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6A01656-1725-4325-B5C5-2A27EBDA390F}">
      <dsp:nvSpPr>
        <dsp:cNvPr id="0" name=""/>
        <dsp:cNvSpPr/>
      </dsp:nvSpPr>
      <dsp:spPr>
        <a:xfrm>
          <a:off x="1387342" y="2796444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50E2DA9-039E-40AF-B0C3-682241AAAE36}">
      <dsp:nvSpPr>
        <dsp:cNvPr id="0" name=""/>
        <dsp:cNvSpPr/>
      </dsp:nvSpPr>
      <dsp:spPr>
        <a:xfrm>
          <a:off x="925165" y="2796444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7841093"/>
                <a:satOff val="-11765"/>
                <a:lumOff val="-191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7841093"/>
                <a:satOff val="-11765"/>
                <a:lumOff val="-191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7841093"/>
              <a:satOff val="-11765"/>
              <a:lumOff val="-191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97990F1-040F-4F59-9338-3F16775BF8F1}">
      <dsp:nvSpPr>
        <dsp:cNvPr id="0" name=""/>
        <dsp:cNvSpPr/>
      </dsp:nvSpPr>
      <dsp:spPr>
        <a:xfrm>
          <a:off x="463803" y="2796444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8182010"/>
                <a:satOff val="-12276"/>
                <a:lumOff val="-199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8182010"/>
                <a:satOff val="-12276"/>
                <a:lumOff val="-199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8182010"/>
              <a:satOff val="-12276"/>
              <a:lumOff val="-199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BFD81D3-63D5-4F2D-87E8-241F96947CB1}">
      <dsp:nvSpPr>
        <dsp:cNvPr id="0" name=""/>
        <dsp:cNvSpPr/>
      </dsp:nvSpPr>
      <dsp:spPr>
        <a:xfrm>
          <a:off x="1627" y="2796444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8522927"/>
                <a:satOff val="-12788"/>
                <a:lumOff val="-208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8522927"/>
                <a:satOff val="-12788"/>
                <a:lumOff val="-208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8522927"/>
              <a:satOff val="-12788"/>
              <a:lumOff val="-208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86479B3-0D4F-4A73-967D-AA58C233391A}">
      <dsp:nvSpPr>
        <dsp:cNvPr id="0" name=""/>
        <dsp:cNvSpPr/>
      </dsp:nvSpPr>
      <dsp:spPr>
        <a:xfrm>
          <a:off x="0" y="2198804"/>
          <a:ext cx="2070028" cy="600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b="1" kern="1200" dirty="0" smtClean="0">
              <a:solidFill>
                <a:schemeClr val="accent2">
                  <a:lumMod val="50000"/>
                </a:schemeClr>
              </a:solidFill>
            </a:rPr>
            <a:t>CONTRATO EMPLEADO</a:t>
          </a:r>
          <a:endParaRPr lang="es-CO" sz="19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0" y="2198804"/>
        <a:ext cx="2070028" cy="600713"/>
      </dsp:txXfrm>
    </dsp:sp>
    <dsp:sp modelId="{BD15065E-7614-417D-B575-A09DF956CC48}">
      <dsp:nvSpPr>
        <dsp:cNvPr id="0" name=""/>
        <dsp:cNvSpPr/>
      </dsp:nvSpPr>
      <dsp:spPr>
        <a:xfrm>
          <a:off x="2795840" y="3811205"/>
          <a:ext cx="467058" cy="467435"/>
        </a:xfrm>
        <a:prstGeom prst="ellipse">
          <a:avLst/>
        </a:prstGeom>
        <a:gradFill rotWithShape="0">
          <a:gsLst>
            <a:gs pos="0">
              <a:schemeClr val="accent3">
                <a:hueOff val="9204761"/>
                <a:satOff val="-13811"/>
                <a:lumOff val="-224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9204761"/>
                <a:satOff val="-13811"/>
                <a:lumOff val="-224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9204761"/>
              <a:satOff val="-13811"/>
              <a:lumOff val="-224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7A59B9C-75D5-4ED6-84D2-481F8D895D2C}">
      <dsp:nvSpPr>
        <dsp:cNvPr id="0" name=""/>
        <dsp:cNvSpPr/>
      </dsp:nvSpPr>
      <dsp:spPr>
        <a:xfrm>
          <a:off x="2496402" y="4287090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9545678"/>
                <a:satOff val="-14322"/>
                <a:lumOff val="-2329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9545678"/>
                <a:satOff val="-14322"/>
                <a:lumOff val="-2329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9545678"/>
              <a:satOff val="-14322"/>
              <a:lumOff val="-232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0D4BBB6-2AAD-44BD-B3E8-783ABFBD162D}">
      <dsp:nvSpPr>
        <dsp:cNvPr id="0" name=""/>
        <dsp:cNvSpPr/>
      </dsp:nvSpPr>
      <dsp:spPr>
        <a:xfrm>
          <a:off x="1997609" y="4287090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9886596"/>
                <a:satOff val="-14834"/>
                <a:lumOff val="-241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9886596"/>
                <a:satOff val="-14834"/>
                <a:lumOff val="-241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9886596"/>
              <a:satOff val="-14834"/>
              <a:lumOff val="-241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BDB7A27-1A6D-49CF-99FB-0983B7C7DBEE}">
      <dsp:nvSpPr>
        <dsp:cNvPr id="0" name=""/>
        <dsp:cNvSpPr/>
      </dsp:nvSpPr>
      <dsp:spPr>
        <a:xfrm>
          <a:off x="1498817" y="4287090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10227513"/>
                <a:satOff val="-15345"/>
                <a:lumOff val="-249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10227513"/>
                <a:satOff val="-15345"/>
                <a:lumOff val="-249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0227513"/>
              <a:satOff val="-15345"/>
              <a:lumOff val="-249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98006F6-57D9-42F5-A28D-81ED4B2F528D}">
      <dsp:nvSpPr>
        <dsp:cNvPr id="0" name=""/>
        <dsp:cNvSpPr/>
      </dsp:nvSpPr>
      <dsp:spPr>
        <a:xfrm>
          <a:off x="1000025" y="4287090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10568429"/>
                <a:satOff val="-15857"/>
                <a:lumOff val="-2579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10568429"/>
                <a:satOff val="-15857"/>
                <a:lumOff val="-2579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0568429"/>
              <a:satOff val="-15857"/>
              <a:lumOff val="-257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86B7099-C70E-4E8D-8782-B416830A2F56}">
      <dsp:nvSpPr>
        <dsp:cNvPr id="0" name=""/>
        <dsp:cNvSpPr/>
      </dsp:nvSpPr>
      <dsp:spPr>
        <a:xfrm>
          <a:off x="500419" y="4287090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10909347"/>
                <a:satOff val="-16368"/>
                <a:lumOff val="-266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10909347"/>
                <a:satOff val="-16368"/>
                <a:lumOff val="-266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0909347"/>
              <a:satOff val="-16368"/>
              <a:lumOff val="-266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DA4A4A6-9AA6-4423-8ED3-F02E9FDEAF7B}">
      <dsp:nvSpPr>
        <dsp:cNvPr id="0" name=""/>
        <dsp:cNvSpPr/>
      </dsp:nvSpPr>
      <dsp:spPr>
        <a:xfrm>
          <a:off x="1627" y="4287090"/>
          <a:ext cx="233529" cy="233525"/>
        </a:xfrm>
        <a:prstGeom prst="ellipse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4CAC81A-6982-4D0E-8046-90CF236A3AA3}">
      <dsp:nvSpPr>
        <dsp:cNvPr id="0" name=""/>
        <dsp:cNvSpPr/>
      </dsp:nvSpPr>
      <dsp:spPr>
        <a:xfrm>
          <a:off x="0" y="3684072"/>
          <a:ext cx="2737254" cy="600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b="1" kern="1200" dirty="0" smtClean="0">
              <a:solidFill>
                <a:schemeClr val="accent2">
                  <a:lumMod val="50000"/>
                </a:schemeClr>
              </a:solidFill>
            </a:rPr>
            <a:t>SALDOS INICIALES</a:t>
          </a:r>
          <a:endParaRPr lang="es-CO" sz="19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0" y="3684072"/>
        <a:ext cx="2737254" cy="6007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38D8F1-10E0-4BA2-B526-EFB548B17422}">
      <dsp:nvSpPr>
        <dsp:cNvPr id="0" name=""/>
        <dsp:cNvSpPr/>
      </dsp:nvSpPr>
      <dsp:spPr>
        <a:xfrm>
          <a:off x="272749" y="0"/>
          <a:ext cx="2077651" cy="561662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0" kern="1200" dirty="0" smtClean="0"/>
            <a:t>Siesa Enterprise</a:t>
          </a:r>
          <a:endParaRPr lang="es-CO" sz="2800" b="0" kern="1200" dirty="0"/>
        </a:p>
      </dsp:txBody>
      <dsp:txXfrm>
        <a:off x="272749" y="0"/>
        <a:ext cx="2077651" cy="1684987"/>
      </dsp:txXfrm>
    </dsp:sp>
    <dsp:sp modelId="{6C7BDF34-3DF3-4474-9E55-AD30AC7B7A4C}">
      <dsp:nvSpPr>
        <dsp:cNvPr id="0" name=""/>
        <dsp:cNvSpPr/>
      </dsp:nvSpPr>
      <dsp:spPr>
        <a:xfrm>
          <a:off x="402646" y="1642747"/>
          <a:ext cx="1792023" cy="365080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0" kern="1200" dirty="0" smtClean="0"/>
            <a:t>Compañías, Centros de Costo, Centros de Operación, Terceros, Bancos, Proyectos, Unidad de Negocio, Tipos de Documentos, Períodos, Usuarios.</a:t>
          </a:r>
          <a:endParaRPr lang="es-CO" sz="2000" b="0" kern="1200" dirty="0"/>
        </a:p>
      </dsp:txBody>
      <dsp:txXfrm>
        <a:off x="455133" y="1695234"/>
        <a:ext cx="1687049" cy="3545831"/>
      </dsp:txXfrm>
    </dsp:sp>
    <dsp:sp modelId="{012E2D12-348A-41FF-8448-346C79A8BD47}">
      <dsp:nvSpPr>
        <dsp:cNvPr id="0" name=""/>
        <dsp:cNvSpPr/>
      </dsp:nvSpPr>
      <dsp:spPr>
        <a:xfrm>
          <a:off x="2443771" y="0"/>
          <a:ext cx="6447318" cy="561662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600" b="0" kern="1200" dirty="0" smtClean="0"/>
            <a:t>Siesa Web</a:t>
          </a:r>
          <a:endParaRPr lang="es-CO" sz="3600" b="0" kern="1200" dirty="0"/>
        </a:p>
      </dsp:txBody>
      <dsp:txXfrm>
        <a:off x="2443771" y="0"/>
        <a:ext cx="6447318" cy="1684987"/>
      </dsp:txXfrm>
    </dsp:sp>
    <dsp:sp modelId="{72ABAFE7-0FC2-472B-8CB6-3563175C65A0}">
      <dsp:nvSpPr>
        <dsp:cNvPr id="0" name=""/>
        <dsp:cNvSpPr/>
      </dsp:nvSpPr>
      <dsp:spPr>
        <a:xfrm>
          <a:off x="2627795" y="1267522"/>
          <a:ext cx="6057951" cy="1652883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b="0" kern="1200" dirty="0" smtClean="0"/>
            <a:t>Maestros Multicompañía:</a:t>
          </a:r>
          <a:endParaRPr lang="es-CO" sz="2400" b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800" b="0" kern="1200" dirty="0" smtClean="0"/>
            <a:t>Conceptos, Agrupaciones de Conceptos, Tipos de nomina, Cód. Nacional de Entidades, Tipos de Cotizante, Cód. Nacional de Ocupaciones, Cargos, Códigos de </a:t>
          </a:r>
          <a:r>
            <a:rPr lang="es-CO" sz="1800" b="0" kern="1200" smtClean="0"/>
            <a:t>diagnostico</a:t>
          </a:r>
          <a:r>
            <a:rPr lang="es-CO" sz="1800" b="0" kern="1200" smtClean="0"/>
            <a:t>, </a:t>
          </a:r>
          <a:r>
            <a:rPr lang="es-CO" sz="1800" b="0" kern="1200" dirty="0" smtClean="0"/>
            <a:t>Motivos de retiro y Tabla Retención Art.384.</a:t>
          </a:r>
          <a:endParaRPr lang="es-CO" sz="2400" b="0" kern="1200" dirty="0"/>
        </a:p>
      </dsp:txBody>
      <dsp:txXfrm>
        <a:off x="2676206" y="1315933"/>
        <a:ext cx="5961129" cy="1556061"/>
      </dsp:txXfrm>
    </dsp:sp>
    <dsp:sp modelId="{1A1D1DC9-654B-445D-9FB2-226CDFEC90BC}">
      <dsp:nvSpPr>
        <dsp:cNvPr id="0" name=""/>
        <dsp:cNvSpPr/>
      </dsp:nvSpPr>
      <dsp:spPr>
        <a:xfrm>
          <a:off x="2577297" y="3230868"/>
          <a:ext cx="6171164" cy="1959222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0" kern="1200" dirty="0" smtClean="0"/>
            <a:t>Maestros por compañía</a:t>
          </a:r>
          <a:endParaRPr lang="es-CO" sz="1800" b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800" b="0" kern="1200" dirty="0" smtClean="0"/>
            <a:t>Parámetros generales, Parámetros por año, TNL deducción para prestaciones, Grupos de empleados, Entidades, Centros de trabajo, Tercero/sucursal, Contratos, Códigos de Consolidación, Sucursal de Autoliquidación, Parámetros Pila, Períodos nomina y  Equivalencias Contables.</a:t>
          </a:r>
          <a:endParaRPr lang="es-CO" sz="1800" b="0" kern="1200" dirty="0"/>
        </a:p>
      </dsp:txBody>
      <dsp:txXfrm>
        <a:off x="2634681" y="3288252"/>
        <a:ext cx="6056396" cy="18444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18EAAC-EE5B-4DCF-9537-B14B30B25C10}">
      <dsp:nvSpPr>
        <dsp:cNvPr id="0" name=""/>
        <dsp:cNvSpPr/>
      </dsp:nvSpPr>
      <dsp:spPr>
        <a:xfrm rot="5400000">
          <a:off x="3159875" y="196715"/>
          <a:ext cx="4320480" cy="500716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3300" kern="1200" dirty="0" smtClean="0"/>
            <a:t>Son condiciones de liquidación con relación a las Leyes,  o a los procedimientos aplicados.  Pueden ser generales o por año, los cuales se modifican solo cuando hay cambios.</a:t>
          </a:r>
          <a:endParaRPr lang="es-CO" sz="3300" kern="1200" dirty="0"/>
        </a:p>
      </dsp:txBody>
      <dsp:txXfrm rot="-5400000">
        <a:off x="2816531" y="750967"/>
        <a:ext cx="4796260" cy="3898664"/>
      </dsp:txXfrm>
    </dsp:sp>
    <dsp:sp modelId="{D842AF7F-40AB-4AAE-8BB4-2FF88C721F39}">
      <dsp:nvSpPr>
        <dsp:cNvPr id="0" name=""/>
        <dsp:cNvSpPr/>
      </dsp:nvSpPr>
      <dsp:spPr>
        <a:xfrm>
          <a:off x="0" y="0"/>
          <a:ext cx="2816532" cy="5400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200" kern="1200" dirty="0" smtClean="0"/>
            <a:t>PARAMETROS DE NOMINA</a:t>
          </a:r>
          <a:endParaRPr lang="es-CO" sz="3200" kern="1200" dirty="0"/>
        </a:p>
      </dsp:txBody>
      <dsp:txXfrm>
        <a:off x="137492" y="137492"/>
        <a:ext cx="2541548" cy="51256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Texto convergente"/>
  <dgm:desc val="Se usa para mostrar varios pasos o partes que se fusionan en un conjunto. Se limita a una forma de Nivel 1 con texto y a un máximo de cinco formas de Nivel 2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A9B64-28EC-4D79-9B58-784CFE1C8CE0}" type="datetimeFigureOut">
              <a:rPr lang="es-CO" smtClean="0"/>
              <a:t>17/11/2016</a:t>
            </a:fld>
            <a:endParaRPr lang="es-CO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E9DA6-63B0-4429-97E4-1D70F2044939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8258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s-CO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A02D9E3-D5EF-44C4-AE91-DBD37E7CDDEF}" type="datetimeFigureOut">
              <a:rPr lang="es-CO" smtClean="0"/>
              <a:t>17/11/2016</a:t>
            </a:fld>
            <a:endParaRPr lang="es-CO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s-CO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BCB445B2-F6A2-4B48-9ADB-48C9B1CC5C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08605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0F7A13-E035-4BE6-8DBA-48C8F1073F67}" type="datetime1">
              <a:rPr lang="es-ES_tradnl" smtClean="0"/>
              <a:t>17/11/2016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CO" dirty="0" smtClean="0"/>
              <a:t>Material desarrollado por la Ing. MARIA ISABEL MARULANDA B.                                               </a:t>
            </a:r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41762-994C-4510-A816-3146AE95A5AA}" type="slidenum">
              <a:rPr lang="es-ES_tradnl"/>
              <a:pPr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54520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AF4850-7C09-4CBA-8214-B29CDFEA9471}" type="datetime1">
              <a:rPr lang="es-ES_tradnl" smtClean="0"/>
              <a:t>17/11/2016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CO" dirty="0" smtClean="0"/>
              <a:t>Material desarrollado por la Ing. MARIA ISABEL MARULANDA B.                                               </a:t>
            </a:r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3751EF-C6E7-41EE-831F-48A8E724E4C2}" type="slidenum">
              <a:rPr lang="es-ES_tradnl"/>
              <a:pPr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82287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BF532D-0E3C-44A2-8F56-1673E322EC09}" type="datetime1">
              <a:rPr lang="es-ES_tradnl" smtClean="0"/>
              <a:t>17/11/2016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CO" dirty="0" smtClean="0"/>
              <a:t>Material desarrollado por la Ing. MARIA ISABEL MARULANDA B.                                               </a:t>
            </a:r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197E7-7AD7-426F-AE3A-CB4E01D86A03}" type="slidenum">
              <a:rPr lang="es-ES_tradnl"/>
              <a:pPr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233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0F78F8-95F3-4C56-BB9C-7C51FABD8ECA}" type="datetime1">
              <a:rPr lang="es-ES_tradnl" smtClean="0"/>
              <a:t>17/11/2016</a:t>
            </a:fld>
            <a:endParaRPr lang="es-ES_tradnl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CO" dirty="0" smtClean="0"/>
              <a:t>Material desarrollado por la Ing. MARIA ISABEL MARULANDA B.                                               </a:t>
            </a:r>
            <a:endParaRPr lang="es-CO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031F0-0FAE-4725-97E3-8C9284F9167A}" type="slidenum">
              <a:rPr lang="es-ES_tradnl"/>
              <a:pPr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00692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520C1D-8B43-470F-8D76-18150490DE4D}" type="datetime1">
              <a:rPr lang="es-ES_tradnl" smtClean="0"/>
              <a:t>17/11/2016</a:t>
            </a:fld>
            <a:endParaRPr lang="es-ES_tradnl" dirty="0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CO" dirty="0" smtClean="0"/>
              <a:t>Material desarrollado por la Ing. MARIA ISABEL MARULANDA B.                                               </a:t>
            </a:r>
            <a:endParaRPr lang="es-CO" dirty="0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B380C-B20C-4BF9-BA0B-00A3FEE0845D}" type="slidenum">
              <a:rPr lang="es-ES_tradnl"/>
              <a:pPr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81488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A30787-92EF-4114-8375-714EB575F43D}" type="datetime1">
              <a:rPr lang="es-ES_tradnl" smtClean="0"/>
              <a:t>17/11/2016</a:t>
            </a:fld>
            <a:endParaRPr lang="es-ES_tradnl" dirty="0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CO" dirty="0" smtClean="0"/>
              <a:t>Material desarrollado por la Ing. MARIA ISABEL MARULANDA B.                                               </a:t>
            </a:r>
            <a:endParaRPr lang="es-CO" dirty="0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C8C46D-7A82-4970-BA21-A2CBAA4FB55C}" type="slidenum">
              <a:rPr lang="es-ES_tradnl"/>
              <a:pPr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2970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87E7B7-0FDB-4CD4-A64B-6BB2E17401AB}" type="datetime1">
              <a:rPr lang="es-ES_tradnl" smtClean="0"/>
              <a:t>17/11/2016</a:t>
            </a:fld>
            <a:endParaRPr lang="es-ES_tradnl" dirty="0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CO" dirty="0" smtClean="0"/>
              <a:t>Material desarrollado por la Ing. MARIA ISABEL MARULANDA B.                                               </a:t>
            </a:r>
            <a:endParaRPr lang="es-CO" dirty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2668C-543A-40C0-8BAC-525688B0196F}" type="slidenum">
              <a:rPr lang="es-ES_tradnl"/>
              <a:pPr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1407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A85849-2F8D-4FC7-809E-B1E7308B715B}" type="datetime1">
              <a:rPr lang="es-ES_tradnl" smtClean="0"/>
              <a:t>17/11/2016</a:t>
            </a:fld>
            <a:endParaRPr lang="es-ES_tradnl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CO" dirty="0" smtClean="0"/>
              <a:t>Material desarrollado por la Ing. MARIA ISABEL MARULANDA B.                                               </a:t>
            </a:r>
            <a:endParaRPr lang="es-CO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C826D2-EDA6-432B-8DE2-43C69B2C8547}" type="slidenum">
              <a:rPr lang="es-ES_tradnl"/>
              <a:pPr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26323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dirty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7B223C-6C5D-4B51-B1B3-07103D42F535}" type="datetime1">
              <a:rPr lang="es-ES_tradnl" smtClean="0"/>
              <a:t>17/11/2016</a:t>
            </a:fld>
            <a:endParaRPr lang="es-ES_tradnl" dirty="0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CO" dirty="0" smtClean="0"/>
              <a:t>Material desarrollado por la Ing. MARIA ISABEL MARULANDA B.                                               </a:t>
            </a:r>
            <a:endParaRPr lang="es-CO" dirty="0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0E2577-E8C9-4993-A575-10614EA1CFAE}" type="slidenum">
              <a:rPr lang="es-ES_tradnl"/>
              <a:pPr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34011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4AED48-C841-494C-BA0B-E709593F3A63}" type="datetime1">
              <a:rPr lang="es-ES_tradnl" smtClean="0"/>
              <a:t>17/11/2016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CO" dirty="0" smtClean="0"/>
              <a:t>Material desarrollado por la Ing. MARIA ISABEL MARULANDA B.                                               </a:t>
            </a:r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5B07C-7A2F-4A3C-B7B1-A705E4E99B29}" type="slidenum">
              <a:rPr lang="es-ES_tradnl"/>
              <a:pPr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93859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106F86-FC4C-45DA-A0F3-89AC6FD7C904}" type="datetime1">
              <a:rPr lang="es-ES_tradnl" smtClean="0"/>
              <a:t>17/11/2016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CO" dirty="0" smtClean="0"/>
              <a:t>Material desarrollado por la Ing. MARIA ISABEL MARULANDA B.                                               </a:t>
            </a:r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B54831-8C32-42FC-89FD-AB31B12DC0C5}" type="slidenum">
              <a:rPr lang="es-ES_tradnl"/>
              <a:pPr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68883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 para editar título</a:t>
            </a:r>
            <a:endParaRPr lang="es-ES_tradnl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_tradnl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68" charset="0"/>
              </a:defRPr>
            </a:lvl1pPr>
          </a:lstStyle>
          <a:p>
            <a:fld id="{1240E6BE-97A7-4C6E-869F-70D253FA068B}" type="datetime1">
              <a:rPr lang="es-ES_tradnl" smtClean="0"/>
              <a:t>17/11/2016</a:t>
            </a:fld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68" charset="0"/>
              </a:defRPr>
            </a:lvl1pPr>
          </a:lstStyle>
          <a:p>
            <a:r>
              <a:rPr lang="es-CO" dirty="0" smtClean="0"/>
              <a:t>Material desarrollado por la Ing. MARIA ISABEL MARULANDA B.                                               </a:t>
            </a:r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68" charset="0"/>
              </a:defRPr>
            </a:lvl1pPr>
          </a:lstStyle>
          <a:p>
            <a:fld id="{827FB08E-E969-4BD7-8D28-E142A81F0486}" type="slidenum">
              <a:rPr lang="es-ES_tradnl"/>
              <a:pPr/>
              <a:t>‹Nº›</a:t>
            </a:fld>
            <a:endParaRPr lang="es-ES_trad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68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68" charset="0"/>
          <a:ea typeface="ＭＳ Ｐゴシック" pitchFamily="68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68" charset="0"/>
          <a:ea typeface="ＭＳ Ｐゴシック" pitchFamily="68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68" charset="0"/>
          <a:ea typeface="ＭＳ Ｐゴシック" pitchFamily="68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68" charset="0"/>
          <a:ea typeface="ＭＳ Ｐゴシック" pitchFamily="68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68" charset="0"/>
          <a:ea typeface="ＭＳ Ｐゴシック" pitchFamily="68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68" charset="0"/>
          <a:ea typeface="ＭＳ Ｐゴシック" pitchFamily="68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68" charset="0"/>
          <a:ea typeface="ＭＳ Ｐゴシック" pitchFamily="68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68" charset="0"/>
          <a:ea typeface="ＭＳ Ｐゴシック" pitchFamily="68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68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68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68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68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68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slide" Target="slide19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slide" Target="slide19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slide" Target="slide19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openxmlformats.org/officeDocument/2006/relationships/slide" Target="slide19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3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Relationship Id="rId9" Type="http://schemas.openxmlformats.org/officeDocument/2006/relationships/slide" Target="slide19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openxmlformats.org/officeDocument/2006/relationships/slide" Target="slide19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5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6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9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0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3.xm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4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5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6.xml"/><Relationship Id="rId6" Type="http://schemas.openxmlformats.org/officeDocument/2006/relationships/diagramQuickStyle" Target="../diagrams/quickStyle19.xml"/><Relationship Id="rId5" Type="http://schemas.openxmlformats.org/officeDocument/2006/relationships/diagramLayout" Target="../diagrams/layout19.xml"/><Relationship Id="rId4" Type="http://schemas.openxmlformats.org/officeDocument/2006/relationships/diagramData" Target="../diagrams/data19.xml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7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4" Type="http://schemas.openxmlformats.org/officeDocument/2006/relationships/diagramData" Target="../diagrams/data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Subtítulo"/>
          <p:cNvSpPr txBox="1">
            <a:spLocks/>
          </p:cNvSpPr>
          <p:nvPr/>
        </p:nvSpPr>
        <p:spPr bwMode="auto">
          <a:xfrm>
            <a:off x="1357313" y="3480619"/>
            <a:ext cx="6400800" cy="1143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68" charset="-128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68" charset="-128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68" charset="-128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68" charset="-128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68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MX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Proyecto Nomina Web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19" y="692696"/>
            <a:ext cx="6552728" cy="5143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1745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61" y="781246"/>
            <a:ext cx="8355544" cy="4453028"/>
          </a:xfrm>
          <a:prstGeom prst="rect">
            <a:avLst/>
          </a:prstGeom>
        </p:spPr>
      </p:pic>
      <p:sp>
        <p:nvSpPr>
          <p:cNvPr id="3" name="2 Llamada con línea 1"/>
          <p:cNvSpPr/>
          <p:nvPr/>
        </p:nvSpPr>
        <p:spPr>
          <a:xfrm>
            <a:off x="4283968" y="94535"/>
            <a:ext cx="3888432" cy="720080"/>
          </a:xfrm>
          <a:prstGeom prst="borderCallout1">
            <a:avLst>
              <a:gd name="adj1" fmla="val 18750"/>
              <a:gd name="adj2" fmla="val -8333"/>
              <a:gd name="adj3" fmla="val 118073"/>
              <a:gd name="adj4" fmla="val -523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Acceso Público o Local</a:t>
            </a:r>
            <a:endParaRPr lang="es-CO" dirty="0"/>
          </a:p>
        </p:txBody>
      </p:sp>
      <p:sp>
        <p:nvSpPr>
          <p:cNvPr id="5" name="4 Llamada con línea 1"/>
          <p:cNvSpPr/>
          <p:nvPr/>
        </p:nvSpPr>
        <p:spPr>
          <a:xfrm>
            <a:off x="5004048" y="5154960"/>
            <a:ext cx="3888432" cy="720080"/>
          </a:xfrm>
          <a:prstGeom prst="borderCallout1">
            <a:avLst>
              <a:gd name="adj1" fmla="val 18750"/>
              <a:gd name="adj2" fmla="val -8333"/>
              <a:gd name="adj3" fmla="val -205537"/>
              <a:gd name="adj4" fmla="val -1861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Acceso a la aplicación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03353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0694"/>
            <a:ext cx="8610045" cy="4862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Llamada con línea 1"/>
          <p:cNvSpPr/>
          <p:nvPr/>
        </p:nvSpPr>
        <p:spPr>
          <a:xfrm>
            <a:off x="4556542" y="260648"/>
            <a:ext cx="1959674" cy="570046"/>
          </a:xfrm>
          <a:prstGeom prst="borderCallout1">
            <a:avLst>
              <a:gd name="adj1" fmla="val 18750"/>
              <a:gd name="adj2" fmla="val -8333"/>
              <a:gd name="adj3" fmla="val 151244"/>
              <a:gd name="adj4" fmla="val -7538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Compañía</a:t>
            </a:r>
            <a:endParaRPr lang="es-CO" dirty="0"/>
          </a:p>
        </p:txBody>
      </p:sp>
      <p:sp>
        <p:nvSpPr>
          <p:cNvPr id="6" name="5 Llamada con línea 1"/>
          <p:cNvSpPr/>
          <p:nvPr/>
        </p:nvSpPr>
        <p:spPr>
          <a:xfrm>
            <a:off x="611560" y="3933056"/>
            <a:ext cx="1959674" cy="570046"/>
          </a:xfrm>
          <a:prstGeom prst="borderCallout1">
            <a:avLst>
              <a:gd name="adj1" fmla="val 18750"/>
              <a:gd name="adj2" fmla="val -8333"/>
              <a:gd name="adj3" fmla="val -236841"/>
              <a:gd name="adj4" fmla="val -464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Opciones de la aplicación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703075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7488832" cy="848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Llamada con línea 1 (borde y barra de énfasis)"/>
          <p:cNvSpPr/>
          <p:nvPr/>
        </p:nvSpPr>
        <p:spPr>
          <a:xfrm>
            <a:off x="4283968" y="791989"/>
            <a:ext cx="4320480" cy="764803"/>
          </a:xfrm>
          <a:prstGeom prst="accentBorderCallout1">
            <a:avLst>
              <a:gd name="adj1" fmla="val 18750"/>
              <a:gd name="adj2" fmla="val -8333"/>
              <a:gd name="adj3" fmla="val 166495"/>
              <a:gd name="adj4" fmla="val -51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Las opciones se muestran en pestañas permite manejar varias opciones al tiempo</a:t>
            </a:r>
            <a:endParaRPr lang="es-CO" dirty="0"/>
          </a:p>
        </p:txBody>
      </p:sp>
      <p:sp>
        <p:nvSpPr>
          <p:cNvPr id="5" name="4 Rectángulo redondeado"/>
          <p:cNvSpPr/>
          <p:nvPr/>
        </p:nvSpPr>
        <p:spPr>
          <a:xfrm>
            <a:off x="44037" y="3277107"/>
            <a:ext cx="1359612" cy="103191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Insertar un nuevo registro</a:t>
            </a:r>
            <a:endParaRPr lang="es-CO" dirty="0"/>
          </a:p>
        </p:txBody>
      </p:sp>
      <p:cxnSp>
        <p:nvCxnSpPr>
          <p:cNvPr id="7" name="6 Conector recto de flecha"/>
          <p:cNvCxnSpPr>
            <a:stCxn id="5" idx="0"/>
          </p:cNvCxnSpPr>
          <p:nvPr/>
        </p:nvCxnSpPr>
        <p:spPr>
          <a:xfrm flipV="1">
            <a:off x="723843" y="2846889"/>
            <a:ext cx="400314" cy="4302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11 Rectángulo redondeado"/>
          <p:cNvSpPr/>
          <p:nvPr/>
        </p:nvSpPr>
        <p:spPr>
          <a:xfrm>
            <a:off x="574417" y="4433660"/>
            <a:ext cx="1522985" cy="8504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Modificar un registro</a:t>
            </a:r>
            <a:endParaRPr lang="es-CO" dirty="0"/>
          </a:p>
        </p:txBody>
      </p:sp>
      <p:cxnSp>
        <p:nvCxnSpPr>
          <p:cNvPr id="13" name="12 Conector recto de flecha"/>
          <p:cNvCxnSpPr/>
          <p:nvPr/>
        </p:nvCxnSpPr>
        <p:spPr>
          <a:xfrm flipV="1">
            <a:off x="1143264" y="2846889"/>
            <a:ext cx="423507" cy="18062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sp>
        <p:nvSpPr>
          <p:cNvPr id="16" name="15 Rectángulo redondeado"/>
          <p:cNvSpPr/>
          <p:nvPr/>
        </p:nvSpPr>
        <p:spPr>
          <a:xfrm>
            <a:off x="1159794" y="5498547"/>
            <a:ext cx="1622435" cy="6752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Consultar registros</a:t>
            </a:r>
            <a:endParaRPr lang="es-CO" dirty="0"/>
          </a:p>
        </p:txBody>
      </p:sp>
      <p:cxnSp>
        <p:nvCxnSpPr>
          <p:cNvPr id="17" name="16 Conector recto de flecha"/>
          <p:cNvCxnSpPr>
            <a:stCxn id="16" idx="0"/>
          </p:cNvCxnSpPr>
          <p:nvPr/>
        </p:nvCxnSpPr>
        <p:spPr>
          <a:xfrm flipV="1">
            <a:off x="1971012" y="2846889"/>
            <a:ext cx="625091" cy="26516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25" name="24 Rectángulo redondeado"/>
          <p:cNvSpPr/>
          <p:nvPr/>
        </p:nvSpPr>
        <p:spPr>
          <a:xfrm>
            <a:off x="2505118" y="4653136"/>
            <a:ext cx="1253443" cy="9740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Guardar un registro</a:t>
            </a:r>
            <a:endParaRPr lang="es-CO" dirty="0"/>
          </a:p>
        </p:txBody>
      </p:sp>
      <p:cxnSp>
        <p:nvCxnSpPr>
          <p:cNvPr id="26" name="25 Conector recto de flecha"/>
          <p:cNvCxnSpPr>
            <a:stCxn id="25" idx="0"/>
          </p:cNvCxnSpPr>
          <p:nvPr/>
        </p:nvCxnSpPr>
        <p:spPr>
          <a:xfrm flipH="1" flipV="1">
            <a:off x="3131839" y="2702873"/>
            <a:ext cx="1" cy="1950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36 Rectángulo redondeado"/>
          <p:cNvSpPr/>
          <p:nvPr/>
        </p:nvSpPr>
        <p:spPr>
          <a:xfrm>
            <a:off x="3758561" y="5391140"/>
            <a:ext cx="1245487" cy="127822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Guardar registro-crear otro</a:t>
            </a:r>
            <a:endParaRPr lang="es-CO" dirty="0"/>
          </a:p>
        </p:txBody>
      </p:sp>
      <p:cxnSp>
        <p:nvCxnSpPr>
          <p:cNvPr id="3078" name="3077 Conector recto de flecha"/>
          <p:cNvCxnSpPr>
            <a:stCxn id="37" idx="0"/>
          </p:cNvCxnSpPr>
          <p:nvPr/>
        </p:nvCxnSpPr>
        <p:spPr>
          <a:xfrm flipH="1" flipV="1">
            <a:off x="3563889" y="2909192"/>
            <a:ext cx="817416" cy="24819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60 Rectángulo redondeado"/>
          <p:cNvSpPr/>
          <p:nvPr/>
        </p:nvSpPr>
        <p:spPr>
          <a:xfrm>
            <a:off x="3972597" y="3249822"/>
            <a:ext cx="1008113" cy="8563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Borrar registro</a:t>
            </a:r>
            <a:endParaRPr lang="es-CO" dirty="0"/>
          </a:p>
        </p:txBody>
      </p:sp>
      <p:cxnSp>
        <p:nvCxnSpPr>
          <p:cNvPr id="3101" name="3100 Conector recto de flecha"/>
          <p:cNvCxnSpPr>
            <a:stCxn id="61" idx="0"/>
          </p:cNvCxnSpPr>
          <p:nvPr/>
        </p:nvCxnSpPr>
        <p:spPr>
          <a:xfrm flipH="1" flipV="1">
            <a:off x="3972597" y="2846889"/>
            <a:ext cx="504057" cy="4029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3353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781600863"/>
              </p:ext>
            </p:extLst>
          </p:nvPr>
        </p:nvGraphicFramePr>
        <p:xfrm>
          <a:off x="467544" y="836712"/>
          <a:ext cx="8136904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9054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2F0D452-E612-4D34-8E3C-FA91B55BD8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22F0D452-E612-4D34-8E3C-FA91B55BD8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22F0D452-E612-4D34-8E3C-FA91B55BD8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6FFBEDE-5132-4623-A617-E55D8EB7BF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graphicEl>
                                              <a:dgm id="{66FFBEDE-5132-4623-A617-E55D8EB7BF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graphicEl>
                                              <a:dgm id="{66FFBEDE-5132-4623-A617-E55D8EB7BF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2FC838-4876-4E0C-8CAB-61FD2B559E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graphicEl>
                                              <a:dgm id="{522FC838-4876-4E0C-8CAB-61FD2B559E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graphicEl>
                                              <a:dgm id="{522FC838-4876-4E0C-8CAB-61FD2B559E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4244116-4B12-44AF-B873-6FB19E02B3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graphicEl>
                                              <a:dgm id="{84244116-4B12-44AF-B873-6FB19E02B3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graphicEl>
                                              <a:dgm id="{84244116-4B12-44AF-B873-6FB19E02B3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ACCDD8E-0D6F-42EE-9747-7634B82BD8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9ACCDD8E-0D6F-42EE-9747-7634B82BD8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9ACCDD8E-0D6F-42EE-9747-7634B82BD8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F139024-D7AF-497D-8E56-66D7AA8F15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CF139024-D7AF-497D-8E56-66D7AA8F15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graphicEl>
                                              <a:dgm id="{CF139024-D7AF-497D-8E56-66D7AA8F15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A55CB6A-937E-41A5-AEF3-8D5B87A2D6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graphicEl>
                                              <a:dgm id="{FA55CB6A-937E-41A5-AEF3-8D5B87A2D6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graphicEl>
                                              <a:dgm id="{FA55CB6A-937E-41A5-AEF3-8D5B87A2D6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47DD5BE-D5E1-4F8A-B639-53687CE1F5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graphicEl>
                                              <a:dgm id="{747DD5BE-D5E1-4F8A-B639-53687CE1F5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graphicEl>
                                              <a:dgm id="{747DD5BE-D5E1-4F8A-B639-53687CE1F5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A200DCB-BAA7-4430-A1CF-50C57A2B8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graphicEl>
                                              <a:dgm id="{FA200DCB-BAA7-4430-A1CF-50C57A2B8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graphicEl>
                                              <a:dgm id="{FA200DCB-BAA7-4430-A1CF-50C57A2B8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E1ADC03-7A83-4BA9-94D5-F2C56EDBCE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AE1ADC03-7A83-4BA9-94D5-F2C56EDBCE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AE1ADC03-7A83-4BA9-94D5-F2C56EDBCE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180CC0D-F568-47E8-B22B-EDCE495E3D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graphicEl>
                                              <a:dgm id="{3180CC0D-F568-47E8-B22B-EDCE495E3D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graphicEl>
                                              <a:dgm id="{3180CC0D-F568-47E8-B22B-EDCE495E3D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20B9EF3-C520-416F-8E9C-29DC6E0858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graphicEl>
                                              <a:dgm id="{720B9EF3-C520-416F-8E9C-29DC6E0858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graphicEl>
                                              <a:dgm id="{720B9EF3-C520-416F-8E9C-29DC6E0858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D01150F-4F1B-4769-B48C-F52ED61C3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graphicEl>
                                              <a:dgm id="{CD01150F-4F1B-4769-B48C-F52ED61C3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graphicEl>
                                              <a:dgm id="{CD01150F-4F1B-4769-B48C-F52ED61C3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2ACA82-D68F-4515-A89B-D8741C9644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graphicEl>
                                              <a:dgm id="{772ACA82-D68F-4515-A89B-D8741C9644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graphicEl>
                                              <a:dgm id="{772ACA82-D68F-4515-A89B-D8741C9644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F6A2D36-CBAB-4105-83EE-96BBC32937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graphicEl>
                                              <a:dgm id="{AF6A2D36-CBAB-4105-83EE-96BBC32937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graphicEl>
                                              <a:dgm id="{AF6A2D36-CBAB-4105-83EE-96BBC32937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0A06705-188E-4B21-A0CD-8F35CC779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graphicEl>
                                              <a:dgm id="{B0A06705-188E-4B21-A0CD-8F35CC779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graphicEl>
                                              <a:dgm id="{B0A06705-188E-4B21-A0CD-8F35CC779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91711CB-2078-4B3D-94B6-6A59DA3598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graphicEl>
                                              <a:dgm id="{791711CB-2078-4B3D-94B6-6A59DA3598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graphicEl>
                                              <a:dgm id="{791711CB-2078-4B3D-94B6-6A59DA3598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F5373C-FF81-4708-A757-AEF93CB152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graphicEl>
                                              <a:dgm id="{7BF5373C-FF81-4708-A757-AEF93CB152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graphicEl>
                                              <a:dgm id="{7BF5373C-FF81-4708-A757-AEF93CB152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F70B642-6EEE-45AB-8F05-3C5E0FEF44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graphicEl>
                                              <a:dgm id="{3F70B642-6EEE-45AB-8F05-3C5E0FEF44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graphicEl>
                                              <a:dgm id="{3F70B642-6EEE-45AB-8F05-3C5E0FEF44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6579677-FD8B-48AB-A2B1-61DC756CE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graphicEl>
                                              <a:dgm id="{86579677-FD8B-48AB-A2B1-61DC756CE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graphicEl>
                                              <a:dgm id="{86579677-FD8B-48AB-A2B1-61DC756CE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82B49FC-83BD-44F3-935B-8248B9EE3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">
                                            <p:graphicEl>
                                              <a:dgm id="{182B49FC-83BD-44F3-935B-8248B9EE3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>
                                            <p:graphicEl>
                                              <a:dgm id="{182B49FC-83BD-44F3-935B-8248B9EE3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82B15C8-11F7-4396-90F7-5C325301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">
                                            <p:graphicEl>
                                              <a:dgm id="{982B15C8-11F7-4396-90F7-5C325301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>
                                            <p:graphicEl>
                                              <a:dgm id="{982B15C8-11F7-4396-90F7-5C325301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8612ED6-0E7D-469F-8044-59D26FC924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">
                                            <p:graphicEl>
                                              <a:dgm id="{28612ED6-0E7D-469F-8044-59D26FC924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">
                                            <p:graphicEl>
                                              <a:dgm id="{28612ED6-0E7D-469F-8044-59D26FC924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50E2DA9-039E-40AF-B0C3-682241AAAE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graphicEl>
                                              <a:dgm id="{A50E2DA9-039E-40AF-B0C3-682241AAAE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graphicEl>
                                              <a:dgm id="{A50E2DA9-039E-40AF-B0C3-682241AAAE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BFD81D3-63D5-4F2D-87E8-241F96947C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">
                                            <p:graphicEl>
                                              <a:dgm id="{CBFD81D3-63D5-4F2D-87E8-241F96947C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">
                                            <p:graphicEl>
                                              <a:dgm id="{CBFD81D3-63D5-4F2D-87E8-241F96947C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E58B065-78B0-42DB-B849-B93ABCFB7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">
                                            <p:graphicEl>
                                              <a:dgm id="{1E58B065-78B0-42DB-B849-B93ABCFB7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">
                                            <p:graphicEl>
                                              <a:dgm id="{1E58B065-78B0-42DB-B849-B93ABCFB7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97990F1-040F-4F59-9338-3F16775BF8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">
                                            <p:graphicEl>
                                              <a:dgm id="{F97990F1-040F-4F59-9338-3F16775BF8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">
                                            <p:graphicEl>
                                              <a:dgm id="{F97990F1-040F-4F59-9338-3F16775BF8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6A01656-1725-4325-B5C5-2A27EBDA3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">
                                            <p:graphicEl>
                                              <a:dgm id="{A6A01656-1725-4325-B5C5-2A27EBDA3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">
                                            <p:graphicEl>
                                              <a:dgm id="{A6A01656-1725-4325-B5C5-2A27EBDA3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86479B3-0D4F-4A73-967D-AA58C2333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">
                                            <p:graphicEl>
                                              <a:dgm id="{986479B3-0D4F-4A73-967D-AA58C2333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">
                                            <p:graphicEl>
                                              <a:dgm id="{986479B3-0D4F-4A73-967D-AA58C2333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98006F6-57D9-42F5-A28D-81ED4B2F5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">
                                            <p:graphicEl>
                                              <a:dgm id="{F98006F6-57D9-42F5-A28D-81ED4B2F5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">
                                            <p:graphicEl>
                                              <a:dgm id="{F98006F6-57D9-42F5-A28D-81ED4B2F5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86B7099-C70E-4E8D-8782-B416830A2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">
                                            <p:graphicEl>
                                              <a:dgm id="{F86B7099-C70E-4E8D-8782-B416830A2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">
                                            <p:graphicEl>
                                              <a:dgm id="{F86B7099-C70E-4E8D-8782-B416830A2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0D4BBB6-2AAD-44BD-B3E8-783ABFBD16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">
                                            <p:graphicEl>
                                              <a:dgm id="{00D4BBB6-2AAD-44BD-B3E8-783ABFBD16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">
                                            <p:graphicEl>
                                              <a:dgm id="{00D4BBB6-2AAD-44BD-B3E8-783ABFBD16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DA4A4A6-9AA6-4423-8ED3-F02E9FDEAF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">
                                            <p:graphicEl>
                                              <a:dgm id="{ADA4A4A6-9AA6-4423-8ED3-F02E9FDEAF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">
                                            <p:graphicEl>
                                              <a:dgm id="{ADA4A4A6-9AA6-4423-8ED3-F02E9FDEAF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D15065E-7614-417D-B575-A09DF956CC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">
                                            <p:graphicEl>
                                              <a:dgm id="{BD15065E-7614-417D-B575-A09DF956CC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">
                                            <p:graphicEl>
                                              <a:dgm id="{BD15065E-7614-417D-B575-A09DF956CC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7A59B9C-75D5-4ED6-84D2-481F8D895D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">
                                            <p:graphicEl>
                                              <a:dgm id="{E7A59B9C-75D5-4ED6-84D2-481F8D895D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">
                                            <p:graphicEl>
                                              <a:dgm id="{E7A59B9C-75D5-4ED6-84D2-481F8D895D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DB7A27-1A6D-49CF-99FB-0983B7C7DB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">
                                            <p:graphicEl>
                                              <a:dgm id="{FBDB7A27-1A6D-49CF-99FB-0983B7C7DB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">
                                            <p:graphicEl>
                                              <a:dgm id="{FBDB7A27-1A6D-49CF-99FB-0983B7C7DB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CAC81A-6982-4D0E-8046-90CF236A3A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">
                                            <p:graphicEl>
                                              <a:dgm id="{24CAC81A-6982-4D0E-8046-90CF236A3A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">
                                            <p:graphicEl>
                                              <a:dgm id="{24CAC81A-6982-4D0E-8046-90CF236A3A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660449" y="251356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accent1">
                    <a:lumMod val="75000"/>
                  </a:schemeClr>
                </a:solidFill>
              </a:rPr>
              <a:t>MAESTROS</a:t>
            </a:r>
            <a:endParaRPr lang="es-CO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57938054"/>
              </p:ext>
            </p:extLst>
          </p:nvPr>
        </p:nvGraphicFramePr>
        <p:xfrm>
          <a:off x="0" y="620688"/>
          <a:ext cx="889248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05926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916742472"/>
              </p:ext>
            </p:extLst>
          </p:nvPr>
        </p:nvGraphicFramePr>
        <p:xfrm>
          <a:off x="708740" y="692696"/>
          <a:ext cx="78237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2606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36712"/>
            <a:ext cx="8172460" cy="513412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627784" y="332656"/>
            <a:ext cx="3155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O" dirty="0"/>
              <a:t>PARAMETROS DE NOMINA</a:t>
            </a:r>
          </a:p>
        </p:txBody>
      </p:sp>
    </p:spTree>
    <p:extLst>
      <p:ext uri="{BB962C8B-B14F-4D97-AF65-F5344CB8AC3E}">
        <p14:creationId xmlns:p14="http://schemas.microsoft.com/office/powerpoint/2010/main" val="34765590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" y="1428470"/>
            <a:ext cx="9135751" cy="4001059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915816" y="620688"/>
            <a:ext cx="3155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O" dirty="0"/>
              <a:t>PARAMETROS DE NOMINA</a:t>
            </a:r>
          </a:p>
        </p:txBody>
      </p:sp>
    </p:spTree>
    <p:extLst>
      <p:ext uri="{BB962C8B-B14F-4D97-AF65-F5344CB8AC3E}">
        <p14:creationId xmlns:p14="http://schemas.microsoft.com/office/powerpoint/2010/main" val="3203639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203" y="1340768"/>
            <a:ext cx="7632848" cy="452110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915816" y="620688"/>
            <a:ext cx="3155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O" dirty="0"/>
              <a:t>PARAMETROS DE NOMINA</a:t>
            </a:r>
          </a:p>
        </p:txBody>
      </p:sp>
    </p:spTree>
    <p:extLst>
      <p:ext uri="{BB962C8B-B14F-4D97-AF65-F5344CB8AC3E}">
        <p14:creationId xmlns:p14="http://schemas.microsoft.com/office/powerpoint/2010/main" val="136056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412776"/>
            <a:ext cx="8424936" cy="465502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915816" y="620688"/>
            <a:ext cx="3155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O" dirty="0"/>
              <a:t>PARAMETROS DE NOMINA</a:t>
            </a:r>
          </a:p>
        </p:txBody>
      </p:sp>
    </p:spTree>
    <p:extLst>
      <p:ext uri="{BB962C8B-B14F-4D97-AF65-F5344CB8AC3E}">
        <p14:creationId xmlns:p14="http://schemas.microsoft.com/office/powerpoint/2010/main" val="3516711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124744"/>
            <a:ext cx="8280920" cy="496855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915816" y="620688"/>
            <a:ext cx="3155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O" dirty="0"/>
              <a:t>PARAMETROS DE NOMINA</a:t>
            </a:r>
          </a:p>
        </p:txBody>
      </p:sp>
    </p:spTree>
    <p:extLst>
      <p:ext uri="{BB962C8B-B14F-4D97-AF65-F5344CB8AC3E}">
        <p14:creationId xmlns:p14="http://schemas.microsoft.com/office/powerpoint/2010/main" val="34633725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1484784"/>
            <a:ext cx="6978550" cy="417646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915816" y="620688"/>
            <a:ext cx="3155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O" dirty="0"/>
              <a:t>PARAMETROS DE NOMINA</a:t>
            </a:r>
          </a:p>
        </p:txBody>
      </p:sp>
    </p:spTree>
    <p:extLst>
      <p:ext uri="{BB962C8B-B14F-4D97-AF65-F5344CB8AC3E}">
        <p14:creationId xmlns:p14="http://schemas.microsoft.com/office/powerpoint/2010/main" val="783340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55576" y="6356350"/>
            <a:ext cx="2895600" cy="365125"/>
          </a:xfrm>
        </p:spPr>
        <p:txBody>
          <a:bodyPr/>
          <a:lstStyle/>
          <a:p>
            <a:r>
              <a:rPr lang="es-CO" dirty="0" smtClean="0"/>
              <a:t>                                    </a:t>
            </a: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0" y="1700808"/>
            <a:ext cx="8496300" cy="429577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915816" y="620688"/>
            <a:ext cx="3155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O" dirty="0"/>
              <a:t>PARAMETROS DE NOMINA</a:t>
            </a:r>
          </a:p>
        </p:txBody>
      </p:sp>
    </p:spTree>
    <p:extLst>
      <p:ext uri="{BB962C8B-B14F-4D97-AF65-F5344CB8AC3E}">
        <p14:creationId xmlns:p14="http://schemas.microsoft.com/office/powerpoint/2010/main" val="34036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755576" y="6356350"/>
            <a:ext cx="2895600" cy="365125"/>
          </a:xfrm>
        </p:spPr>
        <p:txBody>
          <a:bodyPr/>
          <a:lstStyle/>
          <a:p>
            <a:r>
              <a:rPr lang="es-CO" dirty="0" smtClean="0"/>
              <a:t>                                    </a:t>
            </a:r>
            <a:endParaRPr lang="es-CO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78" y="1340768"/>
            <a:ext cx="7463149" cy="424847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915816" y="620688"/>
            <a:ext cx="3155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O" dirty="0"/>
              <a:t>PARAMETROS DE NOMINA</a:t>
            </a:r>
          </a:p>
        </p:txBody>
      </p:sp>
    </p:spTree>
    <p:extLst>
      <p:ext uri="{BB962C8B-B14F-4D97-AF65-F5344CB8AC3E}">
        <p14:creationId xmlns:p14="http://schemas.microsoft.com/office/powerpoint/2010/main" val="4005103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9" y="1556792"/>
            <a:ext cx="8665666" cy="416029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915816" y="620688"/>
            <a:ext cx="2899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O" dirty="0"/>
              <a:t>PARAMETROS </a:t>
            </a:r>
            <a:r>
              <a:rPr lang="es-CO" dirty="0" smtClean="0"/>
              <a:t>POR AÑO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62698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2043558146"/>
              </p:ext>
            </p:extLst>
          </p:nvPr>
        </p:nvGraphicFramePr>
        <p:xfrm>
          <a:off x="827584" y="836712"/>
          <a:ext cx="7704856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85683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1626927353"/>
              </p:ext>
            </p:extLst>
          </p:nvPr>
        </p:nvGraphicFramePr>
        <p:xfrm>
          <a:off x="1259632" y="859176"/>
          <a:ext cx="6912768" cy="4730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3 Flecha curvada hacia la izquierda">
            <a:hlinkClick r:id="rId9" action="ppaction://hlinksldjump"/>
          </p:cNvPr>
          <p:cNvSpPr/>
          <p:nvPr/>
        </p:nvSpPr>
        <p:spPr>
          <a:xfrm>
            <a:off x="467544" y="5589240"/>
            <a:ext cx="360040" cy="584547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488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742553837"/>
              </p:ext>
            </p:extLst>
          </p:nvPr>
        </p:nvGraphicFramePr>
        <p:xfrm>
          <a:off x="310533" y="49346"/>
          <a:ext cx="8352928" cy="6194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3 Flecha curvada hacia la izquierda">
            <a:hlinkClick r:id="rId9" action="ppaction://hlinksldjump"/>
          </p:cNvPr>
          <p:cNvSpPr/>
          <p:nvPr/>
        </p:nvSpPr>
        <p:spPr>
          <a:xfrm>
            <a:off x="467544" y="5589240"/>
            <a:ext cx="360040" cy="584547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4556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2667970078"/>
              </p:ext>
            </p:extLst>
          </p:nvPr>
        </p:nvGraphicFramePr>
        <p:xfrm>
          <a:off x="467544" y="64386"/>
          <a:ext cx="8352928" cy="6194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3 Flecha curvada hacia la izquierda">
            <a:hlinkClick r:id="rId9" action="ppaction://hlinksldjump"/>
          </p:cNvPr>
          <p:cNvSpPr/>
          <p:nvPr/>
        </p:nvSpPr>
        <p:spPr>
          <a:xfrm>
            <a:off x="467544" y="5589240"/>
            <a:ext cx="360040" cy="584547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0730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636152526"/>
              </p:ext>
            </p:extLst>
          </p:nvPr>
        </p:nvGraphicFramePr>
        <p:xfrm>
          <a:off x="467544" y="64386"/>
          <a:ext cx="8352928" cy="6194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4 Flecha curvada hacia la izquierda">
            <a:hlinkClick r:id="rId9" action="ppaction://hlinksldjump"/>
          </p:cNvPr>
          <p:cNvSpPr/>
          <p:nvPr/>
        </p:nvSpPr>
        <p:spPr>
          <a:xfrm>
            <a:off x="467544" y="5589240"/>
            <a:ext cx="360040" cy="584547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4396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658283913"/>
              </p:ext>
            </p:extLst>
          </p:nvPr>
        </p:nvGraphicFramePr>
        <p:xfrm>
          <a:off x="467544" y="64386"/>
          <a:ext cx="8352928" cy="6194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3 Flecha curvada hacia la izquierda">
            <a:hlinkClick r:id="rId9" action="ppaction://hlinksldjump"/>
          </p:cNvPr>
          <p:cNvSpPr/>
          <p:nvPr/>
        </p:nvSpPr>
        <p:spPr>
          <a:xfrm>
            <a:off x="467544" y="5589240"/>
            <a:ext cx="360040" cy="584547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909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2151280001"/>
              </p:ext>
            </p:extLst>
          </p:nvPr>
        </p:nvGraphicFramePr>
        <p:xfrm>
          <a:off x="467544" y="64386"/>
          <a:ext cx="8352928" cy="6194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3 Flecha curvada hacia la izquierda">
            <a:hlinkClick r:id="rId9" action="ppaction://hlinksldjump"/>
          </p:cNvPr>
          <p:cNvSpPr/>
          <p:nvPr/>
        </p:nvSpPr>
        <p:spPr>
          <a:xfrm>
            <a:off x="467544" y="5589240"/>
            <a:ext cx="360040" cy="584547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303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4226521528"/>
              </p:ext>
            </p:extLst>
          </p:nvPr>
        </p:nvGraphicFramePr>
        <p:xfrm>
          <a:off x="467544" y="64386"/>
          <a:ext cx="8352928" cy="6194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3 Flecha curvada hacia la izquierda">
            <a:hlinkClick r:id="rId9" action="ppaction://hlinksldjump"/>
          </p:cNvPr>
          <p:cNvSpPr/>
          <p:nvPr/>
        </p:nvSpPr>
        <p:spPr>
          <a:xfrm>
            <a:off x="467544" y="5589240"/>
            <a:ext cx="360040" cy="584547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679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2592568473"/>
              </p:ext>
            </p:extLst>
          </p:nvPr>
        </p:nvGraphicFramePr>
        <p:xfrm>
          <a:off x="243707" y="846138"/>
          <a:ext cx="8424936" cy="5447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2 Título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68" charset="-128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68" charset="0"/>
                <a:ea typeface="ＭＳ Ｐゴシック" pitchFamily="68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68" charset="0"/>
                <a:ea typeface="ＭＳ Ｐゴシック" pitchFamily="68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68" charset="0"/>
                <a:ea typeface="ＭＳ Ｐゴシック" pitchFamily="68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68" charset="0"/>
                <a:ea typeface="ＭＳ Ｐゴシック" pitchFamily="68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68" charset="0"/>
                <a:ea typeface="ＭＳ Ｐゴシック" pitchFamily="68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68" charset="0"/>
                <a:ea typeface="ＭＳ Ｐゴシック" pitchFamily="68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68" charset="0"/>
                <a:ea typeface="ＭＳ Ｐゴシック" pitchFamily="68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68" charset="0"/>
                <a:ea typeface="ＭＳ Ｐゴシック" pitchFamily="68" charset="-128"/>
              </a:defRPr>
            </a:lvl9pPr>
          </a:lstStyle>
          <a:p>
            <a:r>
              <a:rPr lang="es-CO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Componentes de un contrato</a:t>
            </a:r>
            <a:endParaRPr lang="es-CO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07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CAE8989-0BCA-426A-BEE8-D3E74DFD85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3CAE8989-0BCA-426A-BEE8-D3E74DFD85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A22398-0223-44FA-A3DB-D02E41CCF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C0A22398-0223-44FA-A3DB-D02E41CCFF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3A3497-C597-42E4-B19A-BDE4296879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773A3497-C597-42E4-B19A-BDE4296879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1DEDB57-F029-476A-9309-478EA9E64D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graphicEl>
                                              <a:dgm id="{01DEDB57-F029-476A-9309-478EA9E64D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61AB9A1-6684-43BA-AEEA-5E6D10F66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061AB9A1-6684-43BA-AEEA-5E6D10F66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47056E8-CF5D-4B03-8156-FD53BB886C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graphicEl>
                                              <a:dgm id="{847056E8-CF5D-4B03-8156-FD53BB886C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F4707B1-B176-40A0-B82A-D70B470906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6F4707B1-B176-40A0-B82A-D70B470906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45D4B13-4CF9-4082-AC20-1B18A8631E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945D4B13-4CF9-4082-AC20-1B18A8631E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346B39-EC66-4F6D-98F1-41DC5C4246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graphicEl>
                                              <a:dgm id="{30346B39-EC66-4F6D-98F1-41DC5C4246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51DE1F-BB7A-4ADF-A8F5-70F232D0DE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graphicEl>
                                              <a:dgm id="{2351DE1F-BB7A-4ADF-A8F5-70F232D0DE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C937F86-41D9-403F-8C3C-91CE20027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graphicEl>
                                              <a:dgm id="{FC937F86-41D9-403F-8C3C-91CE20027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64EF118-C528-413A-B88D-F941A5C52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graphicEl>
                                              <a:dgm id="{664EF118-C528-413A-B88D-F941A5C524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E0F73BC-AD88-45BA-A15F-B17781F84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graphicEl>
                                              <a:dgm id="{1E0F73BC-AD88-45BA-A15F-B17781F842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51BCA0F-2A03-41E1-99B3-B3821F9E6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751BCA0F-2A03-41E1-99B3-B3821F9E6F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18B637C-B23B-4EAC-B441-385EC3539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graphicEl>
                                              <a:dgm id="{B18B637C-B23B-4EAC-B441-385EC3539B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1157288"/>
            <a:ext cx="8905875" cy="454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28529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Saldos Iniciales</a:t>
            </a:r>
            <a:endParaRPr lang="es-CO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34137" y="1196752"/>
            <a:ext cx="8229600" cy="4824536"/>
          </a:xfrm>
        </p:spPr>
        <p:txBody>
          <a:bodyPr/>
          <a:lstStyle/>
          <a:p>
            <a:r>
              <a:rPr lang="es-CO" dirty="0" smtClean="0">
                <a:solidFill>
                  <a:schemeClr val="accent4">
                    <a:lumMod val="75000"/>
                  </a:schemeClr>
                </a:solidFill>
              </a:rPr>
              <a:t>El objetivo de los saldos iniciales es el de capturar todos los acumulados necesarios para la correcta liquidación de prestaciones sociales y otros procesos adicionales.</a:t>
            </a:r>
          </a:p>
          <a:p>
            <a:r>
              <a:rPr lang="es-CO" dirty="0" smtClean="0">
                <a:solidFill>
                  <a:schemeClr val="accent4">
                    <a:lumMod val="75000"/>
                  </a:schemeClr>
                </a:solidFill>
              </a:rPr>
              <a:t>Los saldos iniciales son :</a:t>
            </a:r>
          </a:p>
          <a:p>
            <a:pPr lvl="1">
              <a:buFont typeface="Wingdings" pitchFamily="2" charset="2"/>
              <a:buChar char="ü"/>
            </a:pPr>
            <a:r>
              <a:rPr lang="es-CO" dirty="0" smtClean="0">
                <a:solidFill>
                  <a:schemeClr val="accent4">
                    <a:lumMod val="75000"/>
                  </a:schemeClr>
                </a:solidFill>
              </a:rPr>
              <a:t>Acumulados</a:t>
            </a:r>
          </a:p>
          <a:p>
            <a:pPr lvl="1">
              <a:buFont typeface="Wingdings" pitchFamily="2" charset="2"/>
              <a:buChar char="ü"/>
            </a:pPr>
            <a:r>
              <a:rPr lang="es-CO" dirty="0" smtClean="0">
                <a:solidFill>
                  <a:schemeClr val="accent4">
                    <a:lumMod val="75000"/>
                  </a:schemeClr>
                </a:solidFill>
              </a:rPr>
              <a:t>Tiempos no laborados</a:t>
            </a:r>
          </a:p>
          <a:p>
            <a:pPr lvl="1">
              <a:buFont typeface="Wingdings" pitchFamily="2" charset="2"/>
              <a:buChar char="ü"/>
            </a:pPr>
            <a:r>
              <a:rPr lang="es-CO" dirty="0" smtClean="0">
                <a:solidFill>
                  <a:schemeClr val="accent4">
                    <a:lumMod val="75000"/>
                  </a:schemeClr>
                </a:solidFill>
              </a:rPr>
              <a:t>Vacaciones.</a:t>
            </a:r>
          </a:p>
          <a:p>
            <a:pPr lvl="1">
              <a:buFont typeface="Wingdings" pitchFamily="2" charset="2"/>
              <a:buChar char="ü"/>
            </a:pPr>
            <a:r>
              <a:rPr lang="es-CO" dirty="0" smtClean="0">
                <a:solidFill>
                  <a:schemeClr val="accent4">
                    <a:lumMod val="75000"/>
                  </a:schemeClr>
                </a:solidFill>
              </a:rPr>
              <a:t>Saldos de Prestamos.</a:t>
            </a:r>
          </a:p>
          <a:p>
            <a:pPr marL="457200" lvl="1" indent="0">
              <a:buNone/>
            </a:pPr>
            <a:endParaRPr lang="es-CO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481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Saldos Iniciales</a:t>
            </a:r>
            <a:endParaRPr lang="es-CO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79512" y="1196752"/>
            <a:ext cx="8712968" cy="4824536"/>
          </a:xfrm>
        </p:spPr>
        <p:txBody>
          <a:bodyPr/>
          <a:lstStyle/>
          <a:p>
            <a:r>
              <a:rPr lang="es-CO" dirty="0" smtClean="0">
                <a:solidFill>
                  <a:schemeClr val="accent4">
                    <a:lumMod val="75000"/>
                  </a:schemeClr>
                </a:solidFill>
              </a:rPr>
              <a:t>Libro Fiscal de vacaciones:</a:t>
            </a:r>
          </a:p>
          <a:p>
            <a:pPr marL="0" indent="0" algn="just">
              <a:buNone/>
            </a:pPr>
            <a:r>
              <a:rPr lang="es-CO" dirty="0" smtClean="0">
                <a:solidFill>
                  <a:schemeClr val="accent4">
                    <a:lumMod val="75000"/>
                  </a:schemeClr>
                </a:solidFill>
              </a:rPr>
              <a:t>Se registra todo el histórico de vacaciones disfrutadas por cada empleado activo en la compañía.</a:t>
            </a:r>
          </a:p>
          <a:p>
            <a:pPr marL="0" indent="0" algn="just">
              <a:buNone/>
            </a:pPr>
            <a:r>
              <a:rPr lang="es-CO" dirty="0" smtClean="0">
                <a:solidFill>
                  <a:schemeClr val="accent4">
                    <a:lumMod val="75000"/>
                  </a:schemeClr>
                </a:solidFill>
              </a:rPr>
              <a:t>Al finalizar la captura por empleado, el total de días pagados de vacaciones se puede revisar en el contrato  activo del mismo.</a:t>
            </a:r>
          </a:p>
        </p:txBody>
      </p:sp>
    </p:spTree>
    <p:extLst>
      <p:ext uri="{BB962C8B-B14F-4D97-AF65-F5344CB8AC3E}">
        <p14:creationId xmlns:p14="http://schemas.microsoft.com/office/powerpoint/2010/main" val="3443369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/>
        </p:nvGrpSpPr>
        <p:grpSpPr>
          <a:xfrm>
            <a:off x="395536" y="476672"/>
            <a:ext cx="8501122" cy="5663449"/>
            <a:chOff x="395536" y="476672"/>
            <a:chExt cx="8501122" cy="5663449"/>
          </a:xfrm>
        </p:grpSpPr>
        <p:graphicFrame>
          <p:nvGraphicFramePr>
            <p:cNvPr id="12" name="2 Diagrama"/>
            <p:cNvGraphicFramePr/>
            <p:nvPr>
              <p:extLst>
                <p:ext uri="{D42A27DB-BD31-4B8C-83A1-F6EECF244321}">
                  <p14:modId xmlns:p14="http://schemas.microsoft.com/office/powerpoint/2010/main" val="302711287"/>
                </p:ext>
              </p:extLst>
            </p:nvPr>
          </p:nvGraphicFramePr>
          <p:xfrm>
            <a:off x="395536" y="476672"/>
            <a:ext cx="8501122" cy="408051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3" name="3 CuadroTexto"/>
            <p:cNvSpPr txBox="1"/>
            <p:nvPr/>
          </p:nvSpPr>
          <p:spPr>
            <a:xfrm>
              <a:off x="1691680" y="620688"/>
              <a:ext cx="55446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b="1" dirty="0" smtClean="0">
                  <a:solidFill>
                    <a:schemeClr val="accent1">
                      <a:lumMod val="75000"/>
                    </a:schemeClr>
                  </a:solidFill>
                </a:rPr>
                <a:t>PROCESO OPERATIVO DE LA NOMINA</a:t>
              </a:r>
              <a:endParaRPr lang="es-CO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4" name="5 Llamada de flecha hacia abajo"/>
            <p:cNvSpPr/>
            <p:nvPr/>
          </p:nvSpPr>
          <p:spPr>
            <a:xfrm flipH="1">
              <a:off x="3635897" y="4365104"/>
              <a:ext cx="2160241" cy="766498"/>
            </a:xfrm>
            <a:prstGeom prst="downArrowCallout">
              <a:avLst/>
            </a:prstGeom>
            <a:effectLst>
              <a:glow rad="139700">
                <a:schemeClr val="accent5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O" sz="2000" b="1" dirty="0" smtClean="0"/>
                <a:t>CONTABILIZACION</a:t>
              </a:r>
              <a:endParaRPr lang="es-CO" sz="2000" b="1" dirty="0"/>
            </a:p>
          </p:txBody>
        </p:sp>
        <p:sp>
          <p:nvSpPr>
            <p:cNvPr id="15" name="6 Abrir llave"/>
            <p:cNvSpPr/>
            <p:nvPr/>
          </p:nvSpPr>
          <p:spPr>
            <a:xfrm rot="16200000">
              <a:off x="4499994" y="970112"/>
              <a:ext cx="432048" cy="6048673"/>
            </a:xfrm>
            <a:prstGeom prst="leftBrace">
              <a:avLst>
                <a:gd name="adj1" fmla="val 8333"/>
                <a:gd name="adj2" fmla="val 49756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6" name="7 Cilindro"/>
            <p:cNvSpPr/>
            <p:nvPr/>
          </p:nvSpPr>
          <p:spPr>
            <a:xfrm>
              <a:off x="4103950" y="5445224"/>
              <a:ext cx="1224135" cy="694897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dirty="0" smtClean="0"/>
                <a:t>Suite Financiera</a:t>
              </a:r>
              <a:endParaRPr lang="es-CO" dirty="0"/>
            </a:p>
          </p:txBody>
        </p:sp>
      </p:grpSp>
    </p:spTree>
    <p:extLst>
      <p:ext uri="{BB962C8B-B14F-4D97-AF65-F5344CB8AC3E}">
        <p14:creationId xmlns:p14="http://schemas.microsoft.com/office/powerpoint/2010/main" val="3732442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2697831519"/>
              </p:ext>
            </p:extLst>
          </p:nvPr>
        </p:nvGraphicFramePr>
        <p:xfrm>
          <a:off x="107504" y="431849"/>
          <a:ext cx="8964488" cy="5551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2909392" y="247183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PROCESO DE LIQUIDACION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458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3A965F8-C8B8-4160-BB29-B00262E92D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03A965F8-C8B8-4160-BB29-B00262E92D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0C2CFE-4BF0-4CE5-9062-DA6958842A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graphicEl>
                                              <a:dgm id="{B30C2CFE-4BF0-4CE5-9062-DA6958842A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2269E17-886F-4D7B-85EB-AC77211465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graphicEl>
                                              <a:dgm id="{D2269E17-886F-4D7B-85EB-AC77211465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47F6B0C-C152-438C-9A4C-44152DFA6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graphicEl>
                                              <a:dgm id="{647F6B0C-C152-438C-9A4C-44152DFA6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B25C75-7AFC-4D79-B798-D09304EF7E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graphicEl>
                                              <a:dgm id="{F3B25C75-7AFC-4D79-B798-D09304EF7E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286B655-0D50-4FAF-B8F1-DE849E3F1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2286B655-0D50-4FAF-B8F1-DE849E3F1A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8AB30E-CF3D-49E6-BEEC-9C7D21E637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graphicEl>
                                              <a:dgm id="{6D8AB30E-CF3D-49E6-BEEC-9C7D21E637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005AFA2-3FB9-474D-B8E6-E08C07C5D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9005AFA2-3FB9-474D-B8E6-E08C07C5DF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566C282-5E4D-475E-9019-A71EF62537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graphicEl>
                                              <a:dgm id="{4566C282-5E4D-475E-9019-A71EF62537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18959DA-6E36-40B0-878F-FB9A554361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">
                                            <p:graphicEl>
                                              <a:dgm id="{418959DA-6E36-40B0-878F-FB9A554361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C8BBDC-7A2F-4BD4-854F-5D52F8813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">
                                            <p:graphicEl>
                                              <a:dgm id="{DDC8BBDC-7A2F-4BD4-854F-5D52F88130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FE1773D-EFD9-46FA-8C96-E7C4094B9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3">
                                            <p:graphicEl>
                                              <a:dgm id="{6FE1773D-EFD9-46FA-8C96-E7C4094B9B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39406DC-88F2-4911-87E0-4A58A9F0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">
                                            <p:graphicEl>
                                              <a:dgm id="{039406DC-88F2-4911-87E0-4A58A9F00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9927E0A-3901-4D67-B8FA-B8D123DDC4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3">
                                            <p:graphicEl>
                                              <a:dgm id="{F9927E0A-3901-4D67-B8FA-B8D123DDC4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043548" y="33265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CONSOLIDACION  DE PRESTACIONES SOCIALES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841582603"/>
              </p:ext>
            </p:extLst>
          </p:nvPr>
        </p:nvGraphicFramePr>
        <p:xfrm>
          <a:off x="107504" y="908720"/>
          <a:ext cx="9036496" cy="4896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778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986880" y="476672"/>
            <a:ext cx="7473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AUTOLIQUIDACION DE APORTES Y GENERACION DE PILA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6" name="5 Diagrama"/>
          <p:cNvGraphicFramePr/>
          <p:nvPr>
            <p:extLst/>
          </p:nvPr>
        </p:nvGraphicFramePr>
        <p:xfrm>
          <a:off x="-1116632" y="873161"/>
          <a:ext cx="6624736" cy="4248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9 Rectángulo redondeado"/>
          <p:cNvSpPr/>
          <p:nvPr/>
        </p:nvSpPr>
        <p:spPr>
          <a:xfrm>
            <a:off x="5436096" y="1124744"/>
            <a:ext cx="1712912" cy="6480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dirty="0" smtClean="0">
                <a:solidFill>
                  <a:schemeClr val="tx1"/>
                </a:solidFill>
              </a:rPr>
              <a:t>Parafiscales y PILA</a:t>
            </a:r>
            <a:endParaRPr lang="es-CO" sz="1600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7308304" y="1104030"/>
            <a:ext cx="1712912" cy="6480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dirty="0" smtClean="0">
                <a:solidFill>
                  <a:schemeClr val="tx1"/>
                </a:solidFill>
              </a:rPr>
              <a:t>Parámetros Empresa/sucursal</a:t>
            </a:r>
            <a:endParaRPr lang="es-CO" sz="1600" dirty="0">
              <a:solidFill>
                <a:schemeClr val="tx1"/>
              </a:solidFill>
            </a:endParaRPr>
          </a:p>
        </p:txBody>
      </p:sp>
      <p:sp>
        <p:nvSpPr>
          <p:cNvPr id="12" name="11 Datos almacenados"/>
          <p:cNvSpPr/>
          <p:nvPr/>
        </p:nvSpPr>
        <p:spPr>
          <a:xfrm>
            <a:off x="5084508" y="3369139"/>
            <a:ext cx="2416088" cy="1044116"/>
          </a:xfrm>
          <a:prstGeom prst="flowChartOnlineStorag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 smtClean="0">
                <a:solidFill>
                  <a:schemeClr val="tx1"/>
                </a:solidFill>
              </a:rPr>
              <a:t>Archivo autoliquidación</a:t>
            </a:r>
            <a:endParaRPr lang="es-CO" sz="1600" b="1" dirty="0">
              <a:solidFill>
                <a:schemeClr val="tx1"/>
              </a:solidFill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2771800" y="2996952"/>
            <a:ext cx="53929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>
            <a:stCxn id="10" idx="2"/>
          </p:cNvCxnSpPr>
          <p:nvPr/>
        </p:nvCxnSpPr>
        <p:spPr>
          <a:xfrm>
            <a:off x="6292552" y="1772816"/>
            <a:ext cx="0" cy="12241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>
            <a:stCxn id="11" idx="2"/>
          </p:cNvCxnSpPr>
          <p:nvPr/>
        </p:nvCxnSpPr>
        <p:spPr>
          <a:xfrm>
            <a:off x="8164760" y="1752102"/>
            <a:ext cx="0" cy="1244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>
            <a:endCxn id="12" idx="0"/>
          </p:cNvCxnSpPr>
          <p:nvPr/>
        </p:nvCxnSpPr>
        <p:spPr>
          <a:xfrm>
            <a:off x="6292552" y="2996952"/>
            <a:ext cx="0" cy="3721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24 Datos"/>
          <p:cNvSpPr/>
          <p:nvPr/>
        </p:nvSpPr>
        <p:spPr>
          <a:xfrm>
            <a:off x="5004048" y="4869160"/>
            <a:ext cx="2128056" cy="1008112"/>
          </a:xfrm>
          <a:prstGeom prst="flowChartInputOutp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ARCHIVO PILA</a:t>
            </a:r>
            <a:endParaRPr lang="es-CO" b="1" dirty="0">
              <a:solidFill>
                <a:schemeClr val="tx1"/>
              </a:solidFill>
            </a:endParaRPr>
          </a:p>
        </p:txBody>
      </p:sp>
      <p:cxnSp>
        <p:nvCxnSpPr>
          <p:cNvPr id="27" name="26 Conector recto de flecha"/>
          <p:cNvCxnSpPr>
            <a:stCxn id="12" idx="2"/>
            <a:endCxn id="25" idx="0"/>
          </p:cNvCxnSpPr>
          <p:nvPr/>
        </p:nvCxnSpPr>
        <p:spPr>
          <a:xfrm flipH="1">
            <a:off x="6280882" y="4413255"/>
            <a:ext cx="11670" cy="4559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27 Rectángulo redondeado"/>
          <p:cNvSpPr/>
          <p:nvPr/>
        </p:nvSpPr>
        <p:spPr>
          <a:xfrm>
            <a:off x="3524347" y="1124744"/>
            <a:ext cx="1712912" cy="6480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b="1" dirty="0" smtClean="0"/>
              <a:t>Parámetros Autoliquidación</a:t>
            </a:r>
            <a:endParaRPr lang="es-CO" sz="1600" b="1" dirty="0"/>
          </a:p>
        </p:txBody>
      </p:sp>
      <p:cxnSp>
        <p:nvCxnSpPr>
          <p:cNvPr id="29" name="28 Conector recto"/>
          <p:cNvCxnSpPr>
            <a:stCxn id="28" idx="2"/>
          </p:cNvCxnSpPr>
          <p:nvPr/>
        </p:nvCxnSpPr>
        <p:spPr>
          <a:xfrm>
            <a:off x="4380803" y="1772816"/>
            <a:ext cx="0" cy="12241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968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0" grpId="0" animBg="1"/>
      <p:bldP spid="11" grpId="0" animBg="1"/>
      <p:bldP spid="12" grpId="0" animBg="1"/>
      <p:bldP spid="25" grpId="0" animBg="1"/>
      <p:bldP spid="2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331640" y="122976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LIQUIDACION DE NOMINA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678678"/>
              </p:ext>
            </p:extLst>
          </p:nvPr>
        </p:nvGraphicFramePr>
        <p:xfrm>
          <a:off x="723488" y="576119"/>
          <a:ext cx="7730504" cy="5461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8451"/>
                <a:gridCol w="4982053"/>
              </a:tblGrid>
              <a:tr h="570683">
                <a:tc>
                  <a:txBody>
                    <a:bodyPr/>
                    <a:lstStyle/>
                    <a:p>
                      <a:r>
                        <a:rPr lang="es-CO" dirty="0" smtClean="0"/>
                        <a:t>Proceso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Que debo tener listo y parametrizado?</a:t>
                      </a:r>
                      <a:endParaRPr lang="es-CO" dirty="0"/>
                    </a:p>
                  </a:txBody>
                  <a:tcPr/>
                </a:tc>
              </a:tr>
              <a:tr h="1534400">
                <a:tc>
                  <a:txBody>
                    <a:bodyPr/>
                    <a:lstStyle/>
                    <a:p>
                      <a:r>
                        <a:rPr lang="es-CO" dirty="0" smtClean="0"/>
                        <a:t>Tiempos básicos laborados y TNL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s-CO" dirty="0" smtClean="0"/>
                        <a:t>Registradas</a:t>
                      </a:r>
                      <a:r>
                        <a:rPr lang="es-CO" baseline="0" dirty="0" smtClean="0"/>
                        <a:t> las novedades de TNL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Grupos de empleados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Parámetros de calculo de la nomina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Sueldo de los empleados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% tiempo laborado</a:t>
                      </a:r>
                      <a:endParaRPr lang="es-CO" dirty="0"/>
                    </a:p>
                  </a:txBody>
                  <a:tcPr/>
                </a:tc>
              </a:tr>
              <a:tr h="1534400">
                <a:tc>
                  <a:txBody>
                    <a:bodyPr/>
                    <a:lstStyle/>
                    <a:p>
                      <a:r>
                        <a:rPr lang="es-CO" dirty="0" smtClean="0"/>
                        <a:t>Dominicales, Festivos y otros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s-CO" dirty="0" smtClean="0"/>
                        <a:t>Grupo de empleados</a:t>
                      </a:r>
                      <a:r>
                        <a:rPr lang="es-CO" baseline="0" dirty="0" smtClean="0"/>
                        <a:t> con indicador de liquida dominicales y/o Festivos.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Liquidado básicos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Registrado novedades de extras y recargos que hagan base para el calculo del dominical</a:t>
                      </a:r>
                    </a:p>
                  </a:txBody>
                  <a:tcPr/>
                </a:tc>
              </a:tr>
              <a:tr h="1822100">
                <a:tc>
                  <a:txBody>
                    <a:bodyPr/>
                    <a:lstStyle/>
                    <a:p>
                      <a:r>
                        <a:rPr lang="es-CO" dirty="0" smtClean="0"/>
                        <a:t>Auxilio de transporte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s-CO" dirty="0" smtClean="0"/>
                        <a:t>Concepto con</a:t>
                      </a:r>
                      <a:r>
                        <a:rPr lang="es-CO" baseline="0" dirty="0" smtClean="0"/>
                        <a:t> el valor del auxilio actualizado.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Parámetros de % de auxilio en especie.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Indicador de pago de auxilio en contrato del empleado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Agrupación con conceptos para liquidar auxilio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s-C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78685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619672" y="282714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LIQUIDACION DE NOMINA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195645"/>
              </p:ext>
            </p:extLst>
          </p:nvPr>
        </p:nvGraphicFramePr>
        <p:xfrm>
          <a:off x="729928" y="660891"/>
          <a:ext cx="7565942" cy="4598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9944"/>
                <a:gridCol w="4875998"/>
              </a:tblGrid>
              <a:tr h="544142">
                <a:tc>
                  <a:txBody>
                    <a:bodyPr/>
                    <a:lstStyle/>
                    <a:p>
                      <a:r>
                        <a:rPr lang="es-CO" dirty="0" smtClean="0"/>
                        <a:t>Proceso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Que debo tener listo y parametrizado?</a:t>
                      </a:r>
                      <a:endParaRPr lang="es-CO" dirty="0"/>
                    </a:p>
                  </a:txBody>
                  <a:tcPr/>
                </a:tc>
              </a:tr>
              <a:tr h="579634">
                <a:tc>
                  <a:txBody>
                    <a:bodyPr/>
                    <a:lstStyle/>
                    <a:p>
                      <a:r>
                        <a:rPr lang="es-CO" dirty="0" smtClean="0"/>
                        <a:t>Ajuste al mínimo/basico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s-CO" dirty="0" smtClean="0"/>
                        <a:t>Liquidado el salario.</a:t>
                      </a:r>
                    </a:p>
                  </a:txBody>
                  <a:tcPr/>
                </a:tc>
              </a:tr>
              <a:tr h="544142">
                <a:tc>
                  <a:txBody>
                    <a:bodyPr/>
                    <a:lstStyle/>
                    <a:p>
                      <a:r>
                        <a:rPr lang="es-CO" dirty="0" smtClean="0"/>
                        <a:t>Cuotas y Prestamos*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Parametrizar los conceptos de cuotas y prestamos.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Si se usan cuotas con agrupaciones, se debe tener los conceptos correspondientes asignados.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 </a:t>
                      </a:r>
                      <a:r>
                        <a:rPr lang="es-CO" dirty="0" smtClean="0"/>
                        <a:t>Actualizar las</a:t>
                      </a:r>
                      <a:r>
                        <a:rPr lang="es-CO" baseline="0" dirty="0" smtClean="0"/>
                        <a:t> cuotas y prestamos nuevos</a:t>
                      </a:r>
                      <a:endParaRPr lang="es-CO" dirty="0"/>
                    </a:p>
                  </a:txBody>
                  <a:tcPr/>
                </a:tc>
              </a:tr>
              <a:tr h="544142">
                <a:tc>
                  <a:txBody>
                    <a:bodyPr/>
                    <a:lstStyle/>
                    <a:p>
                      <a:r>
                        <a:rPr lang="es-CO" dirty="0" smtClean="0"/>
                        <a:t>Retefuente y seg. Social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s-CO" i="0" baseline="0" dirty="0" smtClean="0"/>
                        <a:t>Tablas de retefuente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i="0" baseline="0" dirty="0" smtClean="0"/>
                        <a:t>Parámetros de retefuente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i="0" baseline="0" dirty="0" smtClean="0"/>
                        <a:t>Indicadores de procedimiento en el contrato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i="0" baseline="0" dirty="0" smtClean="0"/>
                        <a:t>Deducibles al día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i="0" dirty="0" smtClean="0"/>
                        <a:t>Agrupación</a:t>
                      </a:r>
                      <a:r>
                        <a:rPr lang="es-CO" i="0" baseline="0" dirty="0" smtClean="0"/>
                        <a:t> completa con los conceptos que suman y restan.</a:t>
                      </a:r>
                      <a:endParaRPr lang="es-CO" i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92282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259632" y="396435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CUOTAS Y PRESTAMOS - PARAMETRIZACION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039041"/>
              </p:ext>
            </p:extLst>
          </p:nvPr>
        </p:nvGraphicFramePr>
        <p:xfrm>
          <a:off x="683568" y="1124744"/>
          <a:ext cx="7848872" cy="4464496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924436"/>
                <a:gridCol w="3924436"/>
              </a:tblGrid>
              <a:tr h="463596"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CUOTAS*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PRESTAMOS*</a:t>
                      </a:r>
                      <a:endParaRPr lang="es-CO" dirty="0"/>
                    </a:p>
                  </a:txBody>
                  <a:tcPr/>
                </a:tc>
              </a:tr>
              <a:tr h="2171917">
                <a:tc>
                  <a:txBody>
                    <a:bodyPr/>
                    <a:lstStyle/>
                    <a:p>
                      <a:r>
                        <a:rPr lang="es-CO" dirty="0" smtClean="0"/>
                        <a:t>Se utilizan para pagar</a:t>
                      </a:r>
                      <a:r>
                        <a:rPr lang="es-CO" baseline="0" dirty="0" smtClean="0"/>
                        <a:t> o descontar valores fijos (en $ o en %), a un empleado o un grupo de empleados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Se utilizan para descontar</a:t>
                      </a:r>
                      <a:r>
                        <a:rPr lang="es-CO" baseline="0" dirty="0" smtClean="0"/>
                        <a:t> prestamos en cuotas fijas o variables, con o sin intereses.</a:t>
                      </a:r>
                    </a:p>
                    <a:p>
                      <a:r>
                        <a:rPr lang="es-CO" baseline="0" dirty="0" smtClean="0"/>
                        <a:t>Maneja fechas de descuento, planes de pago y abonos extras.</a:t>
                      </a:r>
                      <a:endParaRPr lang="es-CO" dirty="0"/>
                    </a:p>
                  </a:txBody>
                  <a:tcPr/>
                </a:tc>
              </a:tr>
              <a:tr h="1828983">
                <a:tc>
                  <a:txBody>
                    <a:bodyPr/>
                    <a:lstStyle/>
                    <a:p>
                      <a:r>
                        <a:rPr lang="es-CO" dirty="0" smtClean="0"/>
                        <a:t>Ejemplos: </a:t>
                      </a:r>
                    </a:p>
                    <a:p>
                      <a:r>
                        <a:rPr lang="es-CO" baseline="0" dirty="0" smtClean="0"/>
                        <a:t>Auxilio de vehículos o motos</a:t>
                      </a:r>
                    </a:p>
                    <a:p>
                      <a:r>
                        <a:rPr lang="es-CO" baseline="0" dirty="0" smtClean="0"/>
                        <a:t>Auxilio de alimentación</a:t>
                      </a:r>
                    </a:p>
                    <a:p>
                      <a:r>
                        <a:rPr lang="es-CO" baseline="0" dirty="0" smtClean="0"/>
                        <a:t>Embargos</a:t>
                      </a:r>
                    </a:p>
                    <a:p>
                      <a:r>
                        <a:rPr lang="es-CO" baseline="0" dirty="0" smtClean="0"/>
                        <a:t>Cuotas Fondo de empleados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Ejemplos: </a:t>
                      </a:r>
                    </a:p>
                    <a:p>
                      <a:r>
                        <a:rPr lang="es-CO" dirty="0" smtClean="0"/>
                        <a:t>Prestamos</a:t>
                      </a:r>
                      <a:r>
                        <a:rPr lang="es-CO" baseline="0" dirty="0" smtClean="0"/>
                        <a:t> de vivienda sin intereses.</a:t>
                      </a:r>
                    </a:p>
                    <a:p>
                      <a:r>
                        <a:rPr lang="es-CO" baseline="0" dirty="0" smtClean="0"/>
                        <a:t>Prestamos de vehículo con intereses.</a:t>
                      </a:r>
                      <a:endParaRPr lang="es-C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15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756645"/>
              </p:ext>
            </p:extLst>
          </p:nvPr>
        </p:nvGraphicFramePr>
        <p:xfrm>
          <a:off x="827584" y="1556792"/>
          <a:ext cx="7565942" cy="2647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9944"/>
                <a:gridCol w="4875998"/>
              </a:tblGrid>
              <a:tr h="544142">
                <a:tc>
                  <a:txBody>
                    <a:bodyPr/>
                    <a:lstStyle/>
                    <a:p>
                      <a:r>
                        <a:rPr lang="es-CO" dirty="0" smtClean="0"/>
                        <a:t>Proceso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Que debo tener listo y parametrizado?</a:t>
                      </a:r>
                      <a:endParaRPr lang="es-CO" dirty="0"/>
                    </a:p>
                  </a:txBody>
                  <a:tcPr/>
                </a:tc>
              </a:tr>
              <a:tr h="579634">
                <a:tc>
                  <a:txBody>
                    <a:bodyPr/>
                    <a:lstStyle/>
                    <a:p>
                      <a:r>
                        <a:rPr lang="es-CO" dirty="0" smtClean="0"/>
                        <a:t>Saldo en Rojo y ajuste al peso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s-CO" dirty="0" smtClean="0"/>
                        <a:t>Conceptos de saldo en rojo y concepto para ajuste</a:t>
                      </a:r>
                      <a:r>
                        <a:rPr lang="es-CO" baseline="0" dirty="0" smtClean="0"/>
                        <a:t> al peso.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Liquidación de básicos y TNL</a:t>
                      </a:r>
                      <a:endParaRPr lang="es-CO" dirty="0" smtClean="0"/>
                    </a:p>
                  </a:txBody>
                  <a:tcPr/>
                </a:tc>
              </a:tr>
              <a:tr h="544142">
                <a:tc>
                  <a:txBody>
                    <a:bodyPr/>
                    <a:lstStyle/>
                    <a:p>
                      <a:r>
                        <a:rPr lang="es-CO" dirty="0" smtClean="0"/>
                        <a:t>Retroactividad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Actualizar el cambio de salario en el contrato del empleado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s-CO" baseline="0" dirty="0" smtClean="0"/>
                        <a:t>Tener los conceptos para el registro del retroactivo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1475656" y="620688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LIQUIDACION DE NOMINA</a:t>
            </a:r>
          </a:p>
        </p:txBody>
      </p:sp>
    </p:spTree>
    <p:extLst>
      <p:ext uri="{BB962C8B-B14F-4D97-AF65-F5344CB8AC3E}">
        <p14:creationId xmlns:p14="http://schemas.microsoft.com/office/powerpoint/2010/main" val="3769323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411760" y="247183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LIQUIDACION DE VACACIONES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49732671"/>
              </p:ext>
            </p:extLst>
          </p:nvPr>
        </p:nvGraphicFramePr>
        <p:xfrm>
          <a:off x="467544" y="836712"/>
          <a:ext cx="7992888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700383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D3A477-333B-43E2-846C-AD547F4972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F6D3A477-333B-43E2-846C-AD547F4972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F6D3A477-333B-43E2-846C-AD547F4972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F6D3A477-333B-43E2-846C-AD547F4972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294B60-2FF5-4157-83B1-3E2E1FE9A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24294B60-2FF5-4157-83B1-3E2E1FE9A4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24294B60-2FF5-4157-83B1-3E2E1FE9A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24294B60-2FF5-4157-83B1-3E2E1FE9A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7A08E1D-081B-438E-A010-BBC39FE2F7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C7A08E1D-081B-438E-A010-BBC39FE2F7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C7A08E1D-081B-438E-A010-BBC39FE2F7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C7A08E1D-081B-438E-A010-BBC39FE2F7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A45042-7D48-4A84-816B-F1EC9A2BB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graphicEl>
                                              <a:dgm id="{98A45042-7D48-4A84-816B-F1EC9A2BBA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98A45042-7D48-4A84-816B-F1EC9A2BB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graphicEl>
                                              <a:dgm id="{98A45042-7D48-4A84-816B-F1EC9A2BB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BFB917-D8D8-46EB-910C-BBCD7B39F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53BFB917-D8D8-46EB-910C-BBCD7B39F3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53BFB917-D8D8-46EB-910C-BBCD7B39F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53BFB917-D8D8-46EB-910C-BBCD7B39F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0F44CC-3770-4338-86BE-BD81872860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graphicEl>
                                              <a:dgm id="{0E0F44CC-3770-4338-86BE-BD81872860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graphicEl>
                                              <a:dgm id="{0E0F44CC-3770-4338-86BE-BD81872860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graphicEl>
                                              <a:dgm id="{0E0F44CC-3770-4338-86BE-BD81872860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A310379-F2C4-40FE-9094-AE2B2D7AF9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graphicEl>
                                              <a:dgm id="{1A310379-F2C4-40FE-9094-AE2B2D7AF9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1A310379-F2C4-40FE-9094-AE2B2D7AF9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1A310379-F2C4-40FE-9094-AE2B2D7AF9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31AB58-0A26-490E-9256-D5DA9585B0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graphicEl>
                                              <a:dgm id="{3B31AB58-0A26-490E-9256-D5DA9585B0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graphicEl>
                                              <a:dgm id="{3B31AB58-0A26-490E-9256-D5DA9585B0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graphicEl>
                                              <a:dgm id="{3B31AB58-0A26-490E-9256-D5DA9585B0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92EEAA-B302-4B4F-AC6B-8EF077556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graphicEl>
                                              <a:dgm id="{6792EEAA-B302-4B4F-AC6B-8EF0775564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graphicEl>
                                              <a:dgm id="{6792EEAA-B302-4B4F-AC6B-8EF077556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graphicEl>
                                              <a:dgm id="{6792EEAA-B302-4B4F-AC6B-8EF077556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411760" y="247183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LIQUIDACION DE PRIMAS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337538434"/>
              </p:ext>
            </p:extLst>
          </p:nvPr>
        </p:nvGraphicFramePr>
        <p:xfrm>
          <a:off x="467544" y="836712"/>
          <a:ext cx="7992888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4141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ECCDF53-687F-4A5E-8D79-171123DB99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7ECCDF53-687F-4A5E-8D79-171123DB99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7ECCDF53-687F-4A5E-8D79-171123DB99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3D229C-CC49-4654-8041-1082D64EDA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4C3D229C-CC49-4654-8041-1082D64EDA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4C3D229C-CC49-4654-8041-1082D64EDA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5B5BFE-D94B-4AA0-9535-42416CF763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235B5BFE-D94B-4AA0-9535-42416CF763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235B5BFE-D94B-4AA0-9535-42416CF763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05FC91-C17F-480E-8FC9-33F38BB5C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C405FC91-C17F-480E-8FC9-33F38BB5C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C405FC91-C17F-480E-8FC9-33F38BB5C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93A9FB-5768-491E-A63E-5C2DBF9E9F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0B93A9FB-5768-491E-A63E-5C2DBF9E9F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0B93A9FB-5768-491E-A63E-5C2DBF9E9F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971600" y="33265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LIQUIDACION DE PRESTACIONES SOCIALES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556265363"/>
              </p:ext>
            </p:extLst>
          </p:nvPr>
        </p:nvGraphicFramePr>
        <p:xfrm>
          <a:off x="467544" y="836712"/>
          <a:ext cx="7992888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80517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0EAE27-8BF0-4E8C-9435-76EF0C7972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953BD7-20D5-42BF-8324-74435773CE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B9DBB4-C234-4FCA-86E1-AB7D3250D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F053C1-0F3C-4821-B312-0457CED1CA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6E5053-8D0E-448F-97A1-BB5F0D6F2B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DB87AF-9FEA-4F8A-A6B5-954E41E48A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559FFA-D0BA-4FDD-BF6C-F68C3ADF4E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411760" y="247183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PAGOS DE NOMINA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717951813"/>
              </p:ext>
            </p:extLst>
          </p:nvPr>
        </p:nvGraphicFramePr>
        <p:xfrm>
          <a:off x="179512" y="628346"/>
          <a:ext cx="7848872" cy="5332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54016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BD84FD-80C5-4190-AF43-06226A1BED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BFBD84FD-80C5-4190-AF43-06226A1BED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1505793-000D-4C29-A62A-66209F0B90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1505793-000D-4C29-A62A-66209F0B90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E9D06EC-E66F-4D37-971A-7A91C45CB2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FE9D06EC-E66F-4D37-971A-7A91C45CB2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6C0C5E9-A0D3-4531-9198-B5320436BE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56C0C5E9-A0D3-4531-9198-B5320436BE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AEC1423-8A7E-41BE-8E6E-32F7F3CC8F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1AEC1423-8A7E-41BE-8E6E-32F7F3CC8F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AAD4BA2-3B19-4544-8919-E946A9A4E3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5AAD4BA2-3B19-4544-8919-E946A9A4E3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BCE8521-18B6-4CF1-8498-4C03EDBC7C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0BCE8521-18B6-4CF1-8498-4C03EDBC7C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BB2CCCF-CE79-4220-966E-8AC9ED2453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1BB2CCCF-CE79-4220-966E-8AC9ED2453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971600" y="33265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CONSOLIDACION  DE PRESTACIONES SOCIALES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85950" y="886654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Por que consolidación y no provisión</a:t>
            </a:r>
            <a:r>
              <a:rPr lang="es-CO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  <a:endParaRPr lang="es-CO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018593"/>
              </p:ext>
            </p:extLst>
          </p:nvPr>
        </p:nvGraphicFramePr>
        <p:xfrm>
          <a:off x="755576" y="1340768"/>
          <a:ext cx="7992888" cy="4392487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996444"/>
                <a:gridCol w="3996444"/>
              </a:tblGrid>
              <a:tr h="423582">
                <a:tc>
                  <a:txBody>
                    <a:bodyPr/>
                    <a:lstStyle/>
                    <a:p>
                      <a:r>
                        <a:rPr lang="es-CO" dirty="0" smtClean="0"/>
                        <a:t>PROVISION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CONSOLIDACION</a:t>
                      </a:r>
                      <a:endParaRPr lang="es-CO" dirty="0"/>
                    </a:p>
                  </a:txBody>
                  <a:tcPr/>
                </a:tc>
              </a:tr>
              <a:tr h="2611122">
                <a:tc>
                  <a:txBody>
                    <a:bodyPr/>
                    <a:lstStyle/>
                    <a:p>
                      <a:r>
                        <a:rPr lang="es-CO" dirty="0" smtClean="0"/>
                        <a:t>Calcula la provisión, a partir del ingreso solamente del periodo y aplica los porcentajes correspondientes Ejem. Cesantías = 8.33%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Calcula el pasivo</a:t>
                      </a:r>
                      <a:r>
                        <a:rPr lang="es-CO" baseline="0" dirty="0" smtClean="0"/>
                        <a:t> real del empleado por cada prestación a partir de los promedios correspondientes como en el caso de cesantías 12 meses, y sobre es salario promedio calcula el valor real del derecho de la prestación, a la fecha corte.</a:t>
                      </a:r>
                      <a:endParaRPr lang="es-CO" dirty="0"/>
                    </a:p>
                  </a:txBody>
                  <a:tcPr/>
                </a:tc>
              </a:tr>
              <a:tr h="1357783">
                <a:tc>
                  <a:txBody>
                    <a:bodyPr/>
                    <a:lstStyle/>
                    <a:p>
                      <a:r>
                        <a:rPr lang="es-CO" dirty="0" smtClean="0"/>
                        <a:t>Se debe llevar en la cuenta</a:t>
                      </a:r>
                      <a:r>
                        <a:rPr lang="es-CO" baseline="0" dirty="0" smtClean="0"/>
                        <a:t> 26 la provisión y al final del año  ajustar con el consolidado final en la cuenta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Al finalizar el año, el consolidado esta listo</a:t>
                      </a:r>
                      <a:r>
                        <a:rPr lang="es-CO" baseline="0" dirty="0" smtClean="0"/>
                        <a:t> y el pasivo real en la cuenta 25</a:t>
                      </a:r>
                      <a:endParaRPr lang="es-C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278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283296" y="540262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CONSOLIDACION  DE PRESTACIONES SOCIALES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981180"/>
              </p:ext>
            </p:extLst>
          </p:nvPr>
        </p:nvGraphicFramePr>
        <p:xfrm>
          <a:off x="467544" y="1397000"/>
          <a:ext cx="8280920" cy="25654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456384"/>
                <a:gridCol w="4824536"/>
              </a:tblGrid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PARAMETROS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DETALLE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Grupo de Empleados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Determina sobre que base de dias/año se calcula</a:t>
                      </a:r>
                      <a:r>
                        <a:rPr lang="es-CO" baseline="0" dirty="0" smtClean="0"/>
                        <a:t> las prestaciones y los parámetros de prestaciones sociales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Códigos de consolidación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Establecen el uso de provisión o consolidación y el concepto de nomina asociado.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Saldos iniciales de consolidación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Registra los saldos al mes anterior al</a:t>
                      </a:r>
                      <a:r>
                        <a:rPr lang="es-CO" baseline="0" dirty="0" smtClean="0"/>
                        <a:t> movimiento de cuanto se debe de prestaciones</a:t>
                      </a:r>
                      <a:endParaRPr lang="es-C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078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986880" y="476672"/>
            <a:ext cx="7473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CONTABILIZACION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381996"/>
              </p:ext>
            </p:extLst>
          </p:nvPr>
        </p:nvGraphicFramePr>
        <p:xfrm>
          <a:off x="467544" y="1397000"/>
          <a:ext cx="8280920" cy="247396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456384"/>
                <a:gridCol w="4824536"/>
              </a:tblGrid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PARAMETROS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DETALLE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Parámetros</a:t>
                      </a:r>
                      <a:r>
                        <a:rPr lang="es-CO" baseline="0" dirty="0" smtClean="0"/>
                        <a:t> Equivalencias.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Se indica</a:t>
                      </a:r>
                      <a:r>
                        <a:rPr lang="es-CO" baseline="0" dirty="0" smtClean="0"/>
                        <a:t> la cuenta default contrapartida de los documento de nomina. 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Equivalencias</a:t>
                      </a:r>
                      <a:r>
                        <a:rPr lang="es-CO" baseline="0" dirty="0" smtClean="0"/>
                        <a:t> de contabilización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Se deben crear equivalencias de: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es-CO" dirty="0" smtClean="0"/>
                        <a:t>Causación</a:t>
                      </a:r>
                      <a:r>
                        <a:rPr lang="es-CO" baseline="0" dirty="0" smtClean="0"/>
                        <a:t> de nomina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es-CO" baseline="0" dirty="0" smtClean="0"/>
                        <a:t>Pagos de Nomina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es-CO" baseline="0" dirty="0" smtClean="0"/>
                        <a:t>Consolidación de prestaciones sociales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es-CO" baseline="0" dirty="0" smtClean="0"/>
                        <a:t>Autoliquidación de aportes.</a:t>
                      </a:r>
                      <a:endParaRPr lang="es-C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18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986880" y="476672"/>
            <a:ext cx="7473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CONTABILIZACION – CAUSACION DE NOMINA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494022"/>
              </p:ext>
            </p:extLst>
          </p:nvPr>
        </p:nvGraphicFramePr>
        <p:xfrm>
          <a:off x="323528" y="1397000"/>
          <a:ext cx="856895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/>
                <a:gridCol w="2142238"/>
                <a:gridCol w="2142238"/>
                <a:gridCol w="2142238"/>
              </a:tblGrid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CONCEPTO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NOMBRE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CUENTA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NAT. TRANSACCION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001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SALARIO BASICO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510506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Debito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005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AUX. TRANSPORTE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510527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Debito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510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APORTE</a:t>
                      </a:r>
                      <a:r>
                        <a:rPr lang="es-CO" baseline="0" dirty="0" smtClean="0"/>
                        <a:t> EPS EMPL.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26109501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Crédito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515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APORTE AFP EMPL.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26109502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Crédito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NETO</a:t>
                      </a:r>
                      <a:r>
                        <a:rPr lang="es-CO" baseline="0" dirty="0" smtClean="0"/>
                        <a:t> POR PAGAR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SALARIOS X PAGAR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250505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Crédito</a:t>
                      </a:r>
                      <a:endParaRPr lang="es-C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3529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86880" y="476672"/>
            <a:ext cx="7473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CONTABILIZACION –  CONSOLIDADOS DE NOMINA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506555"/>
              </p:ext>
            </p:extLst>
          </p:nvPr>
        </p:nvGraphicFramePr>
        <p:xfrm>
          <a:off x="326119" y="1628800"/>
          <a:ext cx="8568952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/>
                <a:gridCol w="2142238"/>
                <a:gridCol w="2142238"/>
                <a:gridCol w="2142238"/>
              </a:tblGrid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CONCEPTO CONSOLIDACION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NOMBRE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CUENTA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NAT. TRANSACCION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030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CESANTIAS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510530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Debito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PASIVO</a:t>
                      </a:r>
                      <a:r>
                        <a:rPr lang="es-CO" baseline="0" dirty="0" smtClean="0"/>
                        <a:t> X PAGAR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2510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Crédito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031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INT. CESANTIAS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510533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Debito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PASIVO</a:t>
                      </a:r>
                      <a:r>
                        <a:rPr lang="es-CO" baseline="0" dirty="0" smtClean="0"/>
                        <a:t> X PAGAR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2515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Crédito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032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PRIMA</a:t>
                      </a:r>
                      <a:r>
                        <a:rPr lang="es-CO" baseline="0" dirty="0" smtClean="0"/>
                        <a:t> DE SERVICIOS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510536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Debito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PASIVO</a:t>
                      </a:r>
                      <a:r>
                        <a:rPr lang="es-CO" baseline="0" dirty="0" smtClean="0"/>
                        <a:t> X PAGAR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2520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Crédito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035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VACACIONES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510539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Debito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PASIVO</a:t>
                      </a:r>
                      <a:r>
                        <a:rPr lang="es-CO" baseline="0" dirty="0" smtClean="0"/>
                        <a:t> X PAGAR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2525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Crédito</a:t>
                      </a:r>
                      <a:endParaRPr lang="es-C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4093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986880" y="476672"/>
            <a:ext cx="7473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CONTABILIZACION –  AUTOLIQUIDACION  DE NOMINA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612143"/>
              </p:ext>
            </p:extLst>
          </p:nvPr>
        </p:nvGraphicFramePr>
        <p:xfrm>
          <a:off x="294868" y="2276872"/>
          <a:ext cx="8568952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537"/>
                <a:gridCol w="3134939"/>
                <a:gridCol w="2142238"/>
                <a:gridCol w="2142238"/>
              </a:tblGrid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CONCEP. AUTOLQ.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NOMBRE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CUENTA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NAT. TRANSACCION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023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APORTE EPS OBL. EMPRESA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510569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Debito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024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APORTE EPS OBL. EPS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26109501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Debito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025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APORTE AFP OBL. EMPRESA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510570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Debito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026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APORTE  AFP OBL. EPS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237005</a:t>
                      </a:r>
                    </a:p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Crédito</a:t>
                      </a:r>
                      <a:endParaRPr lang="es-CO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26119" y="1022792"/>
            <a:ext cx="7473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Algunos ejemplos de equivalencias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665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139280" y="629072"/>
            <a:ext cx="7473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CONTABILIZACION – CONSOLIDACION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055298"/>
              </p:ext>
            </p:extLst>
          </p:nvPr>
        </p:nvGraphicFramePr>
        <p:xfrm>
          <a:off x="475928" y="1549400"/>
          <a:ext cx="8568952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/>
                <a:gridCol w="2142238"/>
                <a:gridCol w="2142238"/>
                <a:gridCol w="2142238"/>
              </a:tblGrid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CONCEPTO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NOMBRE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CUENTA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NAT. TRANSACCION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 smtClean="0"/>
                        <a:t>NETO</a:t>
                      </a:r>
                      <a:r>
                        <a:rPr lang="es-CO" baseline="0" dirty="0" smtClean="0"/>
                        <a:t> POR PAGAR</a:t>
                      </a:r>
                      <a:endParaRPr lang="es-CO" dirty="0" smtClean="0"/>
                    </a:p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SALARIOS</a:t>
                      </a:r>
                      <a:r>
                        <a:rPr lang="es-CO" baseline="0" dirty="0" smtClean="0"/>
                        <a:t> X PAGAR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250505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Debito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 smtClean="0"/>
                        <a:t>AFECTACION</a:t>
                      </a:r>
                      <a:r>
                        <a:rPr lang="es-CO" baseline="0" dirty="0" smtClean="0"/>
                        <a:t> BANCO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EFECTIVO/CHEQUE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111005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dirty="0" smtClean="0"/>
                        <a:t>Crédito</a:t>
                      </a:r>
                      <a:endParaRPr lang="es-C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68698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139280" y="629072"/>
            <a:ext cx="7473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CRUCE DE CUENTA PUENTE PARA SEG. SOCIAL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65" name="Grupo 64"/>
          <p:cNvGrpSpPr/>
          <p:nvPr/>
        </p:nvGrpSpPr>
        <p:grpSpPr>
          <a:xfrm>
            <a:off x="488651" y="5795221"/>
            <a:ext cx="3795317" cy="353706"/>
            <a:chOff x="488651" y="5795220"/>
            <a:chExt cx="3026903" cy="646331"/>
          </a:xfrm>
          <a:solidFill>
            <a:srgbClr val="00B0F0"/>
          </a:solidFill>
        </p:grpSpPr>
        <p:sp>
          <p:nvSpPr>
            <p:cNvPr id="31" name="30 Elipse"/>
            <p:cNvSpPr/>
            <p:nvPr/>
          </p:nvSpPr>
          <p:spPr>
            <a:xfrm>
              <a:off x="488651" y="5795220"/>
              <a:ext cx="432048" cy="646331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dirty="0" smtClean="0"/>
                <a:t>1</a:t>
              </a:r>
              <a:endParaRPr lang="es-CO" dirty="0"/>
            </a:p>
          </p:txBody>
        </p:sp>
        <p:sp>
          <p:nvSpPr>
            <p:cNvPr id="32" name="31 CuadroTexto"/>
            <p:cNvSpPr txBox="1"/>
            <p:nvPr/>
          </p:nvSpPr>
          <p:spPr>
            <a:xfrm>
              <a:off x="1082574" y="5795220"/>
              <a:ext cx="243298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s-CO" dirty="0" smtClean="0"/>
                <a:t>Cont. Causación nomina</a:t>
              </a:r>
              <a:endParaRPr lang="es-CO" dirty="0"/>
            </a:p>
          </p:txBody>
        </p:sp>
      </p:grpSp>
      <p:grpSp>
        <p:nvGrpSpPr>
          <p:cNvPr id="42" name="Grupo 41"/>
          <p:cNvGrpSpPr/>
          <p:nvPr/>
        </p:nvGrpSpPr>
        <p:grpSpPr>
          <a:xfrm>
            <a:off x="5146963" y="1337310"/>
            <a:ext cx="2809413" cy="4251930"/>
            <a:chOff x="5146963" y="1337310"/>
            <a:chExt cx="2809413" cy="4251930"/>
          </a:xfrm>
        </p:grpSpPr>
        <p:grpSp>
          <p:nvGrpSpPr>
            <p:cNvPr id="4" name="Grupo 3"/>
            <p:cNvGrpSpPr/>
            <p:nvPr/>
          </p:nvGrpSpPr>
          <p:grpSpPr>
            <a:xfrm>
              <a:off x="5159482" y="1337310"/>
              <a:ext cx="2364846" cy="1083578"/>
              <a:chOff x="4655426" y="1484784"/>
              <a:chExt cx="3038714" cy="1317566"/>
            </a:xfrm>
          </p:grpSpPr>
          <p:cxnSp>
            <p:nvCxnSpPr>
              <p:cNvPr id="8" name="7 Conector recto"/>
              <p:cNvCxnSpPr/>
              <p:nvPr/>
            </p:nvCxnSpPr>
            <p:spPr>
              <a:xfrm>
                <a:off x="6140896" y="1803206"/>
                <a:ext cx="0" cy="99914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8 Conector recto"/>
              <p:cNvCxnSpPr/>
              <p:nvPr/>
            </p:nvCxnSpPr>
            <p:spPr>
              <a:xfrm>
                <a:off x="5004048" y="1803206"/>
                <a:ext cx="237626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10 CuadroTexto"/>
              <p:cNvSpPr txBox="1"/>
              <p:nvPr/>
            </p:nvSpPr>
            <p:spPr>
              <a:xfrm>
                <a:off x="5004048" y="1484784"/>
                <a:ext cx="2232248" cy="374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1400" dirty="0" smtClean="0"/>
                  <a:t>26109502</a:t>
                </a:r>
                <a:endParaRPr lang="es-CO" sz="1400" dirty="0"/>
              </a:p>
            </p:txBody>
          </p:sp>
          <p:sp>
            <p:nvSpPr>
              <p:cNvPr id="13" name="12 CuadroTexto"/>
              <p:cNvSpPr txBox="1"/>
              <p:nvPr/>
            </p:nvSpPr>
            <p:spPr>
              <a:xfrm>
                <a:off x="6368263" y="2060848"/>
                <a:ext cx="900100" cy="336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200" dirty="0" smtClean="0"/>
                  <a:t>xxxxxx</a:t>
                </a:r>
                <a:endParaRPr lang="es-CO" sz="1200" dirty="0"/>
              </a:p>
            </p:txBody>
          </p:sp>
          <p:sp>
            <p:nvSpPr>
              <p:cNvPr id="19" name="18 CuadroTexto"/>
              <p:cNvSpPr txBox="1"/>
              <p:nvPr/>
            </p:nvSpPr>
            <p:spPr>
              <a:xfrm>
                <a:off x="5138581" y="2351530"/>
                <a:ext cx="900100" cy="336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200" dirty="0" smtClean="0"/>
                  <a:t>xxxxxx</a:t>
                </a:r>
                <a:endParaRPr lang="es-CO" sz="1200" dirty="0"/>
              </a:p>
            </p:txBody>
          </p:sp>
          <p:sp>
            <p:nvSpPr>
              <p:cNvPr id="24" name="23 Elipse"/>
              <p:cNvSpPr/>
              <p:nvPr/>
            </p:nvSpPr>
            <p:spPr>
              <a:xfrm>
                <a:off x="7380312" y="2132857"/>
                <a:ext cx="313828" cy="297324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dirty="0" smtClean="0"/>
                  <a:t>1</a:t>
                </a:r>
                <a:endParaRPr lang="es-CO" dirty="0"/>
              </a:p>
            </p:txBody>
          </p:sp>
          <p:sp>
            <p:nvSpPr>
              <p:cNvPr id="25" name="24 Elipse"/>
              <p:cNvSpPr/>
              <p:nvPr/>
            </p:nvSpPr>
            <p:spPr>
              <a:xfrm>
                <a:off x="4655426" y="2340496"/>
                <a:ext cx="348622" cy="347848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dirty="0"/>
                  <a:t>2</a:t>
                </a:r>
              </a:p>
            </p:txBody>
          </p:sp>
        </p:grpSp>
        <p:grpSp>
          <p:nvGrpSpPr>
            <p:cNvPr id="21" name="Grupo 20"/>
            <p:cNvGrpSpPr/>
            <p:nvPr/>
          </p:nvGrpSpPr>
          <p:grpSpPr>
            <a:xfrm>
              <a:off x="5292023" y="4564407"/>
              <a:ext cx="2664353" cy="1024833"/>
              <a:chOff x="5133046" y="3710131"/>
              <a:chExt cx="2664353" cy="1024833"/>
            </a:xfrm>
          </p:grpSpPr>
          <p:cxnSp>
            <p:nvCxnSpPr>
              <p:cNvPr id="16" name="15 Conector recto"/>
              <p:cNvCxnSpPr/>
              <p:nvPr/>
            </p:nvCxnSpPr>
            <p:spPr>
              <a:xfrm>
                <a:off x="6293296" y="4005064"/>
                <a:ext cx="0" cy="7299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16 Conector recto"/>
              <p:cNvCxnSpPr/>
              <p:nvPr/>
            </p:nvCxnSpPr>
            <p:spPr>
              <a:xfrm>
                <a:off x="5533070" y="4005064"/>
                <a:ext cx="1623021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19 CuadroTexto"/>
              <p:cNvSpPr txBox="1"/>
              <p:nvPr/>
            </p:nvSpPr>
            <p:spPr>
              <a:xfrm>
                <a:off x="6371713" y="4077072"/>
                <a:ext cx="12481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400" dirty="0"/>
                  <a:t>x</a:t>
                </a:r>
                <a:r>
                  <a:rPr lang="es-CO" sz="1400" dirty="0" smtClean="0"/>
                  <a:t>xx + yyy</a:t>
                </a:r>
                <a:endParaRPr lang="es-CO" dirty="0"/>
              </a:p>
            </p:txBody>
          </p:sp>
          <p:sp>
            <p:nvSpPr>
              <p:cNvPr id="28" name="27 Elipse"/>
              <p:cNvSpPr/>
              <p:nvPr/>
            </p:nvSpPr>
            <p:spPr>
              <a:xfrm>
                <a:off x="7524328" y="4005064"/>
                <a:ext cx="273071" cy="33850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dirty="0"/>
                  <a:t>2</a:t>
                </a:r>
              </a:p>
            </p:txBody>
          </p:sp>
          <p:sp>
            <p:nvSpPr>
              <p:cNvPr id="30" name="29 CuadroTexto"/>
              <p:cNvSpPr txBox="1"/>
              <p:nvPr/>
            </p:nvSpPr>
            <p:spPr>
              <a:xfrm>
                <a:off x="5133046" y="3710131"/>
                <a:ext cx="22322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1600" dirty="0" smtClean="0"/>
                  <a:t>238030</a:t>
                </a:r>
                <a:endParaRPr lang="es-CO" sz="1600" dirty="0"/>
              </a:p>
            </p:txBody>
          </p:sp>
        </p:grpSp>
        <p:grpSp>
          <p:nvGrpSpPr>
            <p:cNvPr id="36" name="Grupo 35"/>
            <p:cNvGrpSpPr/>
            <p:nvPr/>
          </p:nvGrpSpPr>
          <p:grpSpPr>
            <a:xfrm>
              <a:off x="5146963" y="3010664"/>
              <a:ext cx="2297180" cy="1024833"/>
              <a:chOff x="5068114" y="3710131"/>
              <a:chExt cx="2297180" cy="1024833"/>
            </a:xfrm>
          </p:grpSpPr>
          <p:cxnSp>
            <p:nvCxnSpPr>
              <p:cNvPr id="37" name="15 Conector recto"/>
              <p:cNvCxnSpPr/>
              <p:nvPr/>
            </p:nvCxnSpPr>
            <p:spPr>
              <a:xfrm>
                <a:off x="6293296" y="4005064"/>
                <a:ext cx="0" cy="7299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16 Conector recto"/>
              <p:cNvCxnSpPr/>
              <p:nvPr/>
            </p:nvCxnSpPr>
            <p:spPr>
              <a:xfrm>
                <a:off x="5533070" y="4005064"/>
                <a:ext cx="1623021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19 CuadroTexto"/>
              <p:cNvSpPr txBox="1"/>
              <p:nvPr/>
            </p:nvSpPr>
            <p:spPr>
              <a:xfrm>
                <a:off x="5494317" y="4050700"/>
                <a:ext cx="12481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400" dirty="0" err="1" smtClean="0"/>
                  <a:t>yyyyy</a:t>
                </a:r>
                <a:endParaRPr lang="es-CO" dirty="0"/>
              </a:p>
            </p:txBody>
          </p:sp>
          <p:sp>
            <p:nvSpPr>
              <p:cNvPr id="40" name="27 Elipse"/>
              <p:cNvSpPr/>
              <p:nvPr/>
            </p:nvSpPr>
            <p:spPr>
              <a:xfrm>
                <a:off x="5068114" y="4062206"/>
                <a:ext cx="273071" cy="33850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dirty="0"/>
                  <a:t>2</a:t>
                </a:r>
              </a:p>
            </p:txBody>
          </p:sp>
          <p:sp>
            <p:nvSpPr>
              <p:cNvPr id="41" name="29 CuadroTexto"/>
              <p:cNvSpPr txBox="1"/>
              <p:nvPr/>
            </p:nvSpPr>
            <p:spPr>
              <a:xfrm>
                <a:off x="5133046" y="3710131"/>
                <a:ext cx="223224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1400" dirty="0" smtClean="0"/>
                  <a:t>510570</a:t>
                </a:r>
                <a:endParaRPr lang="es-CO" sz="1600" dirty="0"/>
              </a:p>
            </p:txBody>
          </p:sp>
        </p:grpSp>
      </p:grpSp>
      <p:grpSp>
        <p:nvGrpSpPr>
          <p:cNvPr id="43" name="Grupo 42"/>
          <p:cNvGrpSpPr/>
          <p:nvPr/>
        </p:nvGrpSpPr>
        <p:grpSpPr>
          <a:xfrm>
            <a:off x="784164" y="1161054"/>
            <a:ext cx="2809413" cy="4251930"/>
            <a:chOff x="5146963" y="1337310"/>
            <a:chExt cx="2809413" cy="4251930"/>
          </a:xfrm>
        </p:grpSpPr>
        <p:grpSp>
          <p:nvGrpSpPr>
            <p:cNvPr id="44" name="Grupo 43"/>
            <p:cNvGrpSpPr/>
            <p:nvPr/>
          </p:nvGrpSpPr>
          <p:grpSpPr>
            <a:xfrm>
              <a:off x="5159482" y="1337310"/>
              <a:ext cx="2364846" cy="1083578"/>
              <a:chOff x="4655426" y="1484784"/>
              <a:chExt cx="3038714" cy="1317566"/>
            </a:xfrm>
          </p:grpSpPr>
          <p:cxnSp>
            <p:nvCxnSpPr>
              <p:cNvPr id="57" name="7 Conector recto"/>
              <p:cNvCxnSpPr/>
              <p:nvPr/>
            </p:nvCxnSpPr>
            <p:spPr>
              <a:xfrm>
                <a:off x="6140896" y="1803206"/>
                <a:ext cx="0" cy="99914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8 Conector recto"/>
              <p:cNvCxnSpPr/>
              <p:nvPr/>
            </p:nvCxnSpPr>
            <p:spPr>
              <a:xfrm>
                <a:off x="5004048" y="1803206"/>
                <a:ext cx="237626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10 CuadroTexto"/>
              <p:cNvSpPr txBox="1"/>
              <p:nvPr/>
            </p:nvSpPr>
            <p:spPr>
              <a:xfrm>
                <a:off x="5004048" y="1484784"/>
                <a:ext cx="2232248" cy="374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1400" dirty="0" smtClean="0"/>
                  <a:t>26109501</a:t>
                </a:r>
                <a:endParaRPr lang="es-CO" sz="1400" dirty="0"/>
              </a:p>
            </p:txBody>
          </p:sp>
          <p:sp>
            <p:nvSpPr>
              <p:cNvPr id="60" name="12 CuadroTexto"/>
              <p:cNvSpPr txBox="1"/>
              <p:nvPr/>
            </p:nvSpPr>
            <p:spPr>
              <a:xfrm>
                <a:off x="6368263" y="2060848"/>
                <a:ext cx="900100" cy="336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200" dirty="0" smtClean="0"/>
                  <a:t>xxxxxx</a:t>
                </a:r>
                <a:endParaRPr lang="es-CO" sz="1200" dirty="0"/>
              </a:p>
            </p:txBody>
          </p:sp>
          <p:sp>
            <p:nvSpPr>
              <p:cNvPr id="61" name="18 CuadroTexto"/>
              <p:cNvSpPr txBox="1"/>
              <p:nvPr/>
            </p:nvSpPr>
            <p:spPr>
              <a:xfrm>
                <a:off x="5138581" y="2351530"/>
                <a:ext cx="900100" cy="336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200" dirty="0" smtClean="0"/>
                  <a:t>xxxxxx</a:t>
                </a:r>
                <a:endParaRPr lang="es-CO" sz="1200" dirty="0"/>
              </a:p>
            </p:txBody>
          </p:sp>
          <p:sp>
            <p:nvSpPr>
              <p:cNvPr id="62" name="23 Elipse"/>
              <p:cNvSpPr/>
              <p:nvPr/>
            </p:nvSpPr>
            <p:spPr>
              <a:xfrm>
                <a:off x="7380312" y="2132857"/>
                <a:ext cx="313828" cy="297324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dirty="0" smtClean="0"/>
                  <a:t>1</a:t>
                </a:r>
                <a:endParaRPr lang="es-CO" dirty="0"/>
              </a:p>
            </p:txBody>
          </p:sp>
          <p:sp>
            <p:nvSpPr>
              <p:cNvPr id="63" name="24 Elipse"/>
              <p:cNvSpPr/>
              <p:nvPr/>
            </p:nvSpPr>
            <p:spPr>
              <a:xfrm>
                <a:off x="4655426" y="2340496"/>
                <a:ext cx="348622" cy="347848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dirty="0"/>
                  <a:t>2</a:t>
                </a:r>
              </a:p>
            </p:txBody>
          </p:sp>
        </p:grpSp>
        <p:grpSp>
          <p:nvGrpSpPr>
            <p:cNvPr id="45" name="Grupo 44"/>
            <p:cNvGrpSpPr/>
            <p:nvPr/>
          </p:nvGrpSpPr>
          <p:grpSpPr>
            <a:xfrm>
              <a:off x="5292023" y="4564407"/>
              <a:ext cx="2664353" cy="1024833"/>
              <a:chOff x="5133046" y="3710131"/>
              <a:chExt cx="2664353" cy="1024833"/>
            </a:xfrm>
          </p:grpSpPr>
          <p:cxnSp>
            <p:nvCxnSpPr>
              <p:cNvPr id="52" name="15 Conector recto"/>
              <p:cNvCxnSpPr/>
              <p:nvPr/>
            </p:nvCxnSpPr>
            <p:spPr>
              <a:xfrm>
                <a:off x="6293296" y="4005064"/>
                <a:ext cx="0" cy="7299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16 Conector recto"/>
              <p:cNvCxnSpPr/>
              <p:nvPr/>
            </p:nvCxnSpPr>
            <p:spPr>
              <a:xfrm>
                <a:off x="5533070" y="4005064"/>
                <a:ext cx="1623021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19 CuadroTexto"/>
              <p:cNvSpPr txBox="1"/>
              <p:nvPr/>
            </p:nvSpPr>
            <p:spPr>
              <a:xfrm>
                <a:off x="6371713" y="4077072"/>
                <a:ext cx="12481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400" dirty="0"/>
                  <a:t>x</a:t>
                </a:r>
                <a:r>
                  <a:rPr lang="es-CO" sz="1400" dirty="0" smtClean="0"/>
                  <a:t>xx + yyy</a:t>
                </a:r>
                <a:endParaRPr lang="es-CO" dirty="0"/>
              </a:p>
            </p:txBody>
          </p:sp>
          <p:sp>
            <p:nvSpPr>
              <p:cNvPr id="55" name="27 Elipse"/>
              <p:cNvSpPr/>
              <p:nvPr/>
            </p:nvSpPr>
            <p:spPr>
              <a:xfrm>
                <a:off x="7524328" y="4005064"/>
                <a:ext cx="273071" cy="33850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dirty="0"/>
                  <a:t>2</a:t>
                </a:r>
              </a:p>
            </p:txBody>
          </p:sp>
          <p:sp>
            <p:nvSpPr>
              <p:cNvPr id="56" name="29 CuadroTexto"/>
              <p:cNvSpPr txBox="1"/>
              <p:nvPr/>
            </p:nvSpPr>
            <p:spPr>
              <a:xfrm>
                <a:off x="5133046" y="3710131"/>
                <a:ext cx="22322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1600" dirty="0" smtClean="0"/>
                  <a:t>237005</a:t>
                </a:r>
                <a:endParaRPr lang="es-CO" sz="1600" dirty="0"/>
              </a:p>
            </p:txBody>
          </p:sp>
        </p:grpSp>
        <p:grpSp>
          <p:nvGrpSpPr>
            <p:cNvPr id="46" name="Grupo 45"/>
            <p:cNvGrpSpPr/>
            <p:nvPr/>
          </p:nvGrpSpPr>
          <p:grpSpPr>
            <a:xfrm>
              <a:off x="5146963" y="3010664"/>
              <a:ext cx="2297180" cy="1024833"/>
              <a:chOff x="5068114" y="3710131"/>
              <a:chExt cx="2297180" cy="1024833"/>
            </a:xfrm>
          </p:grpSpPr>
          <p:cxnSp>
            <p:nvCxnSpPr>
              <p:cNvPr id="47" name="15 Conector recto"/>
              <p:cNvCxnSpPr/>
              <p:nvPr/>
            </p:nvCxnSpPr>
            <p:spPr>
              <a:xfrm>
                <a:off x="6293296" y="4005064"/>
                <a:ext cx="0" cy="7299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16 Conector recto"/>
              <p:cNvCxnSpPr/>
              <p:nvPr/>
            </p:nvCxnSpPr>
            <p:spPr>
              <a:xfrm>
                <a:off x="5533070" y="4005064"/>
                <a:ext cx="1623021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19 CuadroTexto"/>
              <p:cNvSpPr txBox="1"/>
              <p:nvPr/>
            </p:nvSpPr>
            <p:spPr>
              <a:xfrm>
                <a:off x="5494317" y="4050700"/>
                <a:ext cx="12481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400" dirty="0" err="1" smtClean="0"/>
                  <a:t>yyyyy</a:t>
                </a:r>
                <a:endParaRPr lang="es-CO" dirty="0"/>
              </a:p>
            </p:txBody>
          </p:sp>
          <p:sp>
            <p:nvSpPr>
              <p:cNvPr id="50" name="27 Elipse"/>
              <p:cNvSpPr/>
              <p:nvPr/>
            </p:nvSpPr>
            <p:spPr>
              <a:xfrm>
                <a:off x="5068114" y="4062206"/>
                <a:ext cx="273071" cy="33850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CO" dirty="0"/>
                  <a:t>2</a:t>
                </a:r>
              </a:p>
            </p:txBody>
          </p:sp>
          <p:sp>
            <p:nvSpPr>
              <p:cNvPr id="51" name="29 CuadroTexto"/>
              <p:cNvSpPr txBox="1"/>
              <p:nvPr/>
            </p:nvSpPr>
            <p:spPr>
              <a:xfrm>
                <a:off x="5133046" y="3710131"/>
                <a:ext cx="223224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1400" dirty="0" smtClean="0"/>
                  <a:t>510569</a:t>
                </a:r>
                <a:endParaRPr lang="es-CO" sz="1600" dirty="0"/>
              </a:p>
            </p:txBody>
          </p:sp>
        </p:grpSp>
      </p:grpSp>
      <p:grpSp>
        <p:nvGrpSpPr>
          <p:cNvPr id="66" name="Grupo 65"/>
          <p:cNvGrpSpPr/>
          <p:nvPr/>
        </p:nvGrpSpPr>
        <p:grpSpPr>
          <a:xfrm>
            <a:off x="488651" y="6243644"/>
            <a:ext cx="3795317" cy="369332"/>
            <a:chOff x="488651" y="5795220"/>
            <a:chExt cx="3026903" cy="674885"/>
          </a:xfrm>
          <a:solidFill>
            <a:srgbClr val="00B0F0"/>
          </a:solidFill>
        </p:grpSpPr>
        <p:sp>
          <p:nvSpPr>
            <p:cNvPr id="67" name="30 Elipse"/>
            <p:cNvSpPr/>
            <p:nvPr/>
          </p:nvSpPr>
          <p:spPr>
            <a:xfrm>
              <a:off x="488651" y="5795220"/>
              <a:ext cx="432048" cy="646331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dirty="0"/>
                <a:t>2</a:t>
              </a:r>
            </a:p>
          </p:txBody>
        </p:sp>
        <p:sp>
          <p:nvSpPr>
            <p:cNvPr id="68" name="31 CuadroTexto"/>
            <p:cNvSpPr txBox="1"/>
            <p:nvPr/>
          </p:nvSpPr>
          <p:spPr>
            <a:xfrm>
              <a:off x="1082574" y="5795220"/>
              <a:ext cx="2432980" cy="67488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s-CO" dirty="0" smtClean="0"/>
                <a:t>Cont. </a:t>
              </a:r>
              <a:r>
                <a:rPr lang="es-CO" dirty="0" err="1" smtClean="0"/>
                <a:t>Autoliquidacion</a:t>
              </a:r>
              <a:endParaRPr lang="es-CO" dirty="0"/>
            </a:p>
          </p:txBody>
        </p:sp>
      </p:grpSp>
    </p:spTree>
    <p:extLst>
      <p:ext uri="{BB962C8B-B14F-4D97-AF65-F5344CB8AC3E}">
        <p14:creationId xmlns:p14="http://schemas.microsoft.com/office/powerpoint/2010/main" val="1990087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5125</TotalTime>
  <Words>1611</Words>
  <Application>Microsoft Office PowerPoint</Application>
  <PresentationFormat>Presentación en pantalla (4:3)</PresentationFormat>
  <Paragraphs>355</Paragraphs>
  <Slides>50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50</vt:i4>
      </vt:variant>
      <vt:variant>
        <vt:lpstr>Presentaciones personalizadas</vt:lpstr>
      </vt:variant>
      <vt:variant>
        <vt:i4>1</vt:i4>
      </vt:variant>
    </vt:vector>
  </HeadingPairs>
  <TitlesOfParts>
    <vt:vector size="57" baseType="lpstr">
      <vt:lpstr>ＭＳ Ｐゴシック</vt:lpstr>
      <vt:lpstr>Arial</vt:lpstr>
      <vt:lpstr>Calibri</vt:lpstr>
      <vt:lpstr>Cambria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Saldos Iniciales</vt:lpstr>
      <vt:lpstr>Saldos Iniciales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abel</vt:lpstr>
    </vt:vector>
  </TitlesOfParts>
  <Company>DDB Worldwide Colombia S.A.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 Revelo</dc:creator>
  <cp:lastModifiedBy>Gefrey Giovanny Ontibon</cp:lastModifiedBy>
  <cp:revision>215</cp:revision>
  <cp:lastPrinted>2012-08-15T20:28:01Z</cp:lastPrinted>
  <dcterms:created xsi:type="dcterms:W3CDTF">2010-11-03T21:59:24Z</dcterms:created>
  <dcterms:modified xsi:type="dcterms:W3CDTF">2016-11-17T15:13:52Z</dcterms:modified>
</cp:coreProperties>
</file>